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7" r:id="rId2"/>
    <p:sldId id="278" r:id="rId3"/>
    <p:sldId id="291" r:id="rId4"/>
    <p:sldId id="292" r:id="rId5"/>
    <p:sldId id="256" r:id="rId6"/>
    <p:sldId id="257" r:id="rId7"/>
    <p:sldId id="258" r:id="rId8"/>
    <p:sldId id="259" r:id="rId9"/>
    <p:sldId id="260" r:id="rId10"/>
    <p:sldId id="382" r:id="rId11"/>
    <p:sldId id="261" r:id="rId12"/>
    <p:sldId id="265" r:id="rId13"/>
    <p:sldId id="262" r:id="rId14"/>
    <p:sldId id="264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9" r:id="rId25"/>
    <p:sldId id="281" r:id="rId26"/>
    <p:sldId id="280" r:id="rId27"/>
    <p:sldId id="282" r:id="rId28"/>
    <p:sldId id="293" r:id="rId29"/>
    <p:sldId id="294" r:id="rId30"/>
    <p:sldId id="295" r:id="rId31"/>
    <p:sldId id="296" r:id="rId32"/>
    <p:sldId id="283" r:id="rId33"/>
    <p:sldId id="284" r:id="rId34"/>
    <p:sldId id="288" r:id="rId35"/>
    <p:sldId id="290" r:id="rId36"/>
    <p:sldId id="289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</p:sldIdLst>
  <p:sldSz cx="12192000" cy="6858000"/>
  <p:notesSz cx="6858000" cy="9144000"/>
  <p:custShowLst>
    <p:custShow name="跳过oobe" id="0">
      <p:sldLst>
        <p:sld r:id="rId2"/>
        <p:sld r:id="rId3"/>
        <p:sld r:id="rId4"/>
        <p:sld r:id="rId5"/>
        <p:sld r:id="rId6"/>
        <p:sld r:id="rId7"/>
        <p:sld r:id="rId9"/>
        <p:sld r:id="rId10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7"/>
        <p:sld r:id="rId38"/>
        <p:sld r:id="rId39"/>
        <p:sld r:id="rId40"/>
        <p:sld r:id="rId41"/>
        <p:sld r:id="rId42"/>
        <p:sld r:id="rId43"/>
        <p:sld r:id="rId44"/>
        <p:sld r:id="rId45"/>
        <p:sld r:id="rId46"/>
        <p:sld r:id="rId47"/>
        <p:sld r:id="rId48"/>
        <p:sld r:id="rId49"/>
        <p:sld r:id="rId50"/>
        <p:sld r:id="rId51"/>
        <p:sld r:id="rId52"/>
        <p:sld r:id="rId53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" id="{5F32F72B-6D8C-465F-913E-502B258E04E0}">
          <p14:sldIdLst>
            <p14:sldId id="277"/>
            <p14:sldId id="278"/>
          </p14:sldIdLst>
        </p14:section>
        <p14:section name="重启" id="{0004EB39-F60E-417C-8FF5-5B995DB079A3}">
          <p14:sldIdLst>
            <p14:sldId id="291"/>
            <p14:sldId id="292"/>
          </p14:sldIdLst>
        </p14:section>
        <p14:section name="启动" id="{0B1B631F-508B-4C9A-8CBB-4BD9B7C8EBD8}">
          <p14:sldIdLst>
            <p14:sldId id="256"/>
            <p14:sldId id="257"/>
            <p14:sldId id="258"/>
            <p14:sldId id="259"/>
            <p14:sldId id="260"/>
            <p14:sldId id="382"/>
          </p14:sldIdLst>
        </p14:section>
        <p14:section name="向导" id="{E9E7E3AD-745F-4962-B92C-43819FA0B153}">
          <p14:sldIdLst>
            <p14:sldId id="261"/>
            <p14:sldId id="265"/>
            <p14:sldId id="262"/>
            <p14:sldId id="264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9"/>
          </p14:sldIdLst>
        </p14:section>
        <p14:section name="设置" id="{B1343DA0-2E96-4F16-9B06-A0FA55BB82A9}">
          <p14:sldIdLst>
            <p14:sldId id="281"/>
            <p14:sldId id="280"/>
            <p14:sldId id="282"/>
            <p14:sldId id="293"/>
            <p14:sldId id="294"/>
            <p14:sldId id="295"/>
            <p14:sldId id="296"/>
            <p14:sldId id="283"/>
          </p14:sldIdLst>
        </p14:section>
        <p14:section name="电源" id="{F73E5194-CC9C-42A5-A712-19A3F1646980}">
          <p14:sldIdLst>
            <p14:sldId id="284"/>
            <p14:sldId id="288"/>
            <p14:sldId id="290"/>
            <p14:sldId id="289"/>
          </p14:sldIdLst>
        </p14:section>
        <p14:section name="卫星" id="{E109CF58-BA65-4B65-90FC-663DA8BE7017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DE00"/>
    <a:srgbClr val="44FF01"/>
    <a:srgbClr val="000000"/>
    <a:srgbClr val="0E0E0E"/>
    <a:srgbClr val="E0F1FF"/>
    <a:srgbClr val="62A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6114C-5ABE-41F5-BC57-79A481DDCE36}" v="3926" dt="2025-07-04T13:31:59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9" autoAdjust="0"/>
    <p:restoredTop sz="94439" autoAdjust="0"/>
  </p:normalViewPr>
  <p:slideViewPr>
    <p:cSldViewPr snapToGrid="0">
      <p:cViewPr>
        <p:scale>
          <a:sx n="75" d="100"/>
          <a:sy n="75" d="100"/>
        </p:scale>
        <p:origin x="5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4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夌 雨" userId="d086e8e3883354a1" providerId="LiveId" clId="{2086114C-5ABE-41F5-BC57-79A481DDCE36}"/>
    <pc:docChg chg="undo redo custSel addSld delSld modSld sldOrd delMainMaster modMainMaster addSection modSection">
      <pc:chgData name="夌 雨" userId="d086e8e3883354a1" providerId="LiveId" clId="{2086114C-5ABE-41F5-BC57-79A481DDCE36}" dt="2025-07-04T13:31:59.693" v="13257"/>
      <pc:docMkLst>
        <pc:docMk/>
      </pc:docMkLst>
      <pc:sldChg chg="addSp delSp modSp new mod modTransition setBg">
        <pc:chgData name="夌 雨" userId="d086e8e3883354a1" providerId="LiveId" clId="{2086114C-5ABE-41F5-BC57-79A481DDCE36}" dt="2025-07-04T09:10:19.255" v="9912"/>
        <pc:sldMkLst>
          <pc:docMk/>
          <pc:sldMk cId="1572651796" sldId="256"/>
        </pc:sldMkLst>
      </pc:sldChg>
      <pc:sldChg chg="addSp delSp modSp mod modTransition setBg delAnim modAnim">
        <pc:chgData name="夌 雨" userId="d086e8e3883354a1" providerId="LiveId" clId="{2086114C-5ABE-41F5-BC57-79A481DDCE36}" dt="2025-06-30T04:17:23.136" v="3823" actId="20577"/>
        <pc:sldMkLst>
          <pc:docMk/>
          <pc:sldMk cId="1278418204" sldId="257"/>
        </pc:sldMkLst>
        <pc:spChg chg="add mod">
          <ac:chgData name="夌 雨" userId="d086e8e3883354a1" providerId="LiveId" clId="{2086114C-5ABE-41F5-BC57-79A481DDCE36}" dt="2025-06-29T14:25:08.460" v="3296" actId="1076"/>
          <ac:spMkLst>
            <pc:docMk/>
            <pc:sldMk cId="1278418204" sldId="257"/>
            <ac:spMk id="2" creationId="{50A79340-B224-50E4-AD90-12DE375EB562}"/>
          </ac:spMkLst>
        </pc:spChg>
        <pc:spChg chg="add mod ord">
          <ac:chgData name="夌 雨" userId="d086e8e3883354a1" providerId="LiveId" clId="{2086114C-5ABE-41F5-BC57-79A481DDCE36}" dt="2025-06-29T14:26:17.080" v="3311" actId="166"/>
          <ac:spMkLst>
            <pc:docMk/>
            <pc:sldMk cId="1278418204" sldId="257"/>
            <ac:spMk id="3" creationId="{FC5BD17E-A95B-511D-FE6D-2E765DD3BDA5}"/>
          </ac:spMkLst>
        </pc:spChg>
        <pc:spChg chg="add mod">
          <ac:chgData name="夌 雨" userId="d086e8e3883354a1" providerId="LiveId" clId="{2086114C-5ABE-41F5-BC57-79A481DDCE36}" dt="2025-06-28T15:30:50.400" v="265" actId="962"/>
          <ac:spMkLst>
            <pc:docMk/>
            <pc:sldMk cId="1278418204" sldId="257"/>
            <ac:spMk id="4" creationId="{F2E28407-F1CB-3627-04FA-58D72D304E1B}"/>
          </ac:spMkLst>
        </pc:spChg>
        <pc:spChg chg="add mod">
          <ac:chgData name="夌 雨" userId="d086e8e3883354a1" providerId="LiveId" clId="{2086114C-5ABE-41F5-BC57-79A481DDCE36}" dt="2025-06-30T04:17:23.136" v="3823" actId="20577"/>
          <ac:spMkLst>
            <pc:docMk/>
            <pc:sldMk cId="1278418204" sldId="257"/>
            <ac:spMk id="5" creationId="{9A3B9147-1C15-4D4B-E604-AA93EFEFAAED}"/>
          </ac:spMkLst>
        </pc:spChg>
        <pc:spChg chg="add mod">
          <ac:chgData name="夌 雨" userId="d086e8e3883354a1" providerId="LiveId" clId="{2086114C-5ABE-41F5-BC57-79A481DDCE36}" dt="2025-06-29T14:24:49.147" v="3290" actId="1076"/>
          <ac:spMkLst>
            <pc:docMk/>
            <pc:sldMk cId="1278418204" sldId="257"/>
            <ac:spMk id="6" creationId="{B2E9BEFC-8CA7-0FA4-1EA1-92230BB49115}"/>
          </ac:spMkLst>
        </pc:spChg>
      </pc:sldChg>
      <pc:sldChg chg="addSp delSp add del mod">
        <pc:chgData name="夌 雨" userId="d086e8e3883354a1" providerId="LiveId" clId="{2086114C-5ABE-41F5-BC57-79A481DDCE36}" dt="2025-06-28T15:31:08.495" v="275"/>
        <pc:sldMkLst>
          <pc:docMk/>
          <pc:sldMk cId="2738017100" sldId="258"/>
        </pc:sldMkLst>
      </pc:sldChg>
      <pc:sldChg chg="addSp delSp modSp add del mod modTransition addAnim delAnim modAnim">
        <pc:chgData name="夌 雨" userId="d086e8e3883354a1" providerId="LiveId" clId="{2086114C-5ABE-41F5-BC57-79A481DDCE36}" dt="2025-07-03T15:07:12.510" v="9788" actId="5793"/>
        <pc:sldMkLst>
          <pc:docMk/>
          <pc:sldMk cId="4234938053" sldId="258"/>
        </pc:sldMkLst>
        <pc:spChg chg="add mod">
          <ac:chgData name="夌 雨" userId="d086e8e3883354a1" providerId="LiveId" clId="{2086114C-5ABE-41F5-BC57-79A481DDCE36}" dt="2025-06-28T15:45:37.482" v="515" actId="1076"/>
          <ac:spMkLst>
            <pc:docMk/>
            <pc:sldMk cId="4234938053" sldId="258"/>
            <ac:spMk id="2" creationId="{3E0F713E-7730-FB88-9A32-BABDD4F419F4}"/>
          </ac:spMkLst>
        </pc:spChg>
        <pc:spChg chg="add mod">
          <ac:chgData name="夌 雨" userId="d086e8e3883354a1" providerId="LiveId" clId="{2086114C-5ABE-41F5-BC57-79A481DDCE36}" dt="2025-06-28T15:45:34.594" v="514" actId="1076"/>
          <ac:spMkLst>
            <pc:docMk/>
            <pc:sldMk cId="4234938053" sldId="258"/>
            <ac:spMk id="3" creationId="{29F4E273-64FD-1DFD-469F-2D5EEF23027F}"/>
          </ac:spMkLst>
        </pc:spChg>
        <pc:spChg chg="add mod">
          <ac:chgData name="夌 雨" userId="d086e8e3883354a1" providerId="LiveId" clId="{2086114C-5ABE-41F5-BC57-79A481DDCE36}" dt="2025-06-28T15:40:14.493" v="395" actId="962"/>
          <ac:spMkLst>
            <pc:docMk/>
            <pc:sldMk cId="4234938053" sldId="258"/>
            <ac:spMk id="6" creationId="{90DAA48D-E288-CA93-FB8E-CDB378A6F3B7}"/>
          </ac:spMkLst>
        </pc:spChg>
        <pc:spChg chg="add mod">
          <ac:chgData name="夌 雨" userId="d086e8e3883354a1" providerId="LiveId" clId="{2086114C-5ABE-41F5-BC57-79A481DDCE36}" dt="2025-06-29T14:26:52.513" v="3317"/>
          <ac:spMkLst>
            <pc:docMk/>
            <pc:sldMk cId="4234938053" sldId="258"/>
            <ac:spMk id="7" creationId="{70488217-2C6D-953C-3DF1-28E9D2735B34}"/>
          </ac:spMkLst>
        </pc:spChg>
        <pc:spChg chg="add mod">
          <ac:chgData name="夌 雨" userId="d086e8e3883354a1" providerId="LiveId" clId="{2086114C-5ABE-41F5-BC57-79A481DDCE36}" dt="2025-07-03T15:07:12.510" v="9788" actId="5793"/>
          <ac:spMkLst>
            <pc:docMk/>
            <pc:sldMk cId="4234938053" sldId="258"/>
            <ac:spMk id="8" creationId="{0A916435-3984-E9B1-036E-B3EB70FC245D}"/>
          </ac:spMkLst>
        </pc:spChg>
      </pc:sldChg>
      <pc:sldChg chg="add del">
        <pc:chgData name="夌 雨" userId="d086e8e3883354a1" providerId="LiveId" clId="{2086114C-5ABE-41F5-BC57-79A481DDCE36}" dt="2025-06-28T15:31:07.780" v="273"/>
        <pc:sldMkLst>
          <pc:docMk/>
          <pc:sldMk cId="1132020990" sldId="259"/>
        </pc:sldMkLst>
      </pc:sldChg>
      <pc:sldChg chg="addSp delSp modSp mod modTransition delAnim modAnim">
        <pc:chgData name="夌 雨" userId="d086e8e3883354a1" providerId="LiveId" clId="{2086114C-5ABE-41F5-BC57-79A481DDCE36}" dt="2025-06-29T14:27:12.296" v="3353"/>
        <pc:sldMkLst>
          <pc:docMk/>
          <pc:sldMk cId="2408647729" sldId="259"/>
        </pc:sldMkLst>
        <pc:spChg chg="add mod">
          <ac:chgData name="夌 雨" userId="d086e8e3883354a1" providerId="LiveId" clId="{2086114C-5ABE-41F5-BC57-79A481DDCE36}" dt="2025-06-29T02:09:54.630" v="654" actId="962"/>
          <ac:spMkLst>
            <pc:docMk/>
            <pc:sldMk cId="2408647729" sldId="259"/>
            <ac:spMk id="4" creationId="{1FCFDDEA-6F8B-788E-5F8D-280E92D7C42C}"/>
          </ac:spMkLst>
        </pc:spChg>
        <pc:spChg chg="add mod">
          <ac:chgData name="夌 雨" userId="d086e8e3883354a1" providerId="LiveId" clId="{2086114C-5ABE-41F5-BC57-79A481DDCE36}" dt="2025-06-29T14:27:06.594" v="3349" actId="20577"/>
          <ac:spMkLst>
            <pc:docMk/>
            <pc:sldMk cId="2408647729" sldId="259"/>
            <ac:spMk id="6" creationId="{857F8404-EF6B-6831-FE0C-3F98067FC057}"/>
          </ac:spMkLst>
        </pc:spChg>
        <pc:spChg chg="add mod">
          <ac:chgData name="夌 雨" userId="d086e8e3883354a1" providerId="LiveId" clId="{2086114C-5ABE-41F5-BC57-79A481DDCE36}" dt="2025-06-28T15:47:36.734" v="539" actId="207"/>
          <ac:spMkLst>
            <pc:docMk/>
            <pc:sldMk cId="2408647729" sldId="259"/>
            <ac:spMk id="16" creationId="{D0034B2D-4378-F807-23BF-ACB26335C75F}"/>
          </ac:spMkLst>
        </pc:spChg>
        <pc:spChg chg="add mod ord">
          <ac:chgData name="夌 雨" userId="d086e8e3883354a1" providerId="LiveId" clId="{2086114C-5ABE-41F5-BC57-79A481DDCE36}" dt="2025-06-28T15:47:16.185" v="524" actId="14100"/>
          <ac:spMkLst>
            <pc:docMk/>
            <pc:sldMk cId="2408647729" sldId="259"/>
            <ac:spMk id="17" creationId="{75941312-D578-0E7F-E2F2-B5DFD2DEE4D4}"/>
          </ac:spMkLst>
        </pc:spChg>
        <pc:spChg chg="add mod">
          <ac:chgData name="夌 雨" userId="d086e8e3883354a1" providerId="LiveId" clId="{2086114C-5ABE-41F5-BC57-79A481DDCE36}" dt="2025-06-28T15:47:43.468" v="550" actId="207"/>
          <ac:spMkLst>
            <pc:docMk/>
            <pc:sldMk cId="2408647729" sldId="259"/>
            <ac:spMk id="18" creationId="{E00766E8-4B4F-4671-C98C-97110F9C2F01}"/>
          </ac:spMkLst>
        </pc:spChg>
      </pc:sldChg>
      <pc:sldChg chg="delSp modSp add del mod modTransition">
        <pc:chgData name="夌 雨" userId="d086e8e3883354a1" providerId="LiveId" clId="{2086114C-5ABE-41F5-BC57-79A481DDCE36}" dt="2025-06-28T15:38:57.908" v="386" actId="47"/>
        <pc:sldMkLst>
          <pc:docMk/>
          <pc:sldMk cId="992546240" sldId="260"/>
        </pc:sldMkLst>
      </pc:sldChg>
      <pc:sldChg chg="addSp delSp modSp mod modTransition modAnim">
        <pc:chgData name="夌 雨" userId="d086e8e3883354a1" providerId="LiveId" clId="{2086114C-5ABE-41F5-BC57-79A481DDCE36}" dt="2025-06-29T14:23:42.713" v="3280"/>
        <pc:sldMkLst>
          <pc:docMk/>
          <pc:sldMk cId="1383154297" sldId="260"/>
        </pc:sldMkLst>
        <pc:spChg chg="add mod">
          <ac:chgData name="夌 雨" userId="d086e8e3883354a1" providerId="LiveId" clId="{2086114C-5ABE-41F5-BC57-79A481DDCE36}" dt="2025-06-29T02:37:33.636" v="1069" actId="962"/>
          <ac:spMkLst>
            <pc:docMk/>
            <pc:sldMk cId="1383154297" sldId="260"/>
            <ac:spMk id="5" creationId="{085EDC6E-6E78-495A-D313-620071F92CC3}"/>
          </ac:spMkLst>
        </pc:spChg>
        <pc:spChg chg="add mod">
          <ac:chgData name="夌 雨" userId="d086e8e3883354a1" providerId="LiveId" clId="{2086114C-5ABE-41F5-BC57-79A481DDCE36}" dt="2025-06-29T02:37:31.332" v="1068" actId="962"/>
          <ac:spMkLst>
            <pc:docMk/>
            <pc:sldMk cId="1383154297" sldId="260"/>
            <ac:spMk id="7" creationId="{FA059299-28AF-5784-F496-D00F3712462E}"/>
          </ac:spMkLst>
        </pc:spChg>
        <pc:spChg chg="add mod ord">
          <ac:chgData name="夌 雨" userId="d086e8e3883354a1" providerId="LiveId" clId="{2086114C-5ABE-41F5-BC57-79A481DDCE36}" dt="2025-06-29T02:32:07.718" v="975" actId="207"/>
          <ac:spMkLst>
            <pc:docMk/>
            <pc:sldMk cId="1383154297" sldId="260"/>
            <ac:spMk id="8" creationId="{87D41796-64AE-C5B1-AAB1-0F8D52073672}"/>
          </ac:spMkLst>
        </pc:spChg>
        <pc:spChg chg="add mod">
          <ac:chgData name="夌 雨" userId="d086e8e3883354a1" providerId="LiveId" clId="{2086114C-5ABE-41F5-BC57-79A481DDCE36}" dt="2025-06-29T02:37:21.144" v="1067" actId="1076"/>
          <ac:spMkLst>
            <pc:docMk/>
            <pc:sldMk cId="1383154297" sldId="260"/>
            <ac:spMk id="10" creationId="{C9E6D7BB-3488-3077-B692-87FE03BDFF95}"/>
          </ac:spMkLst>
        </pc:spChg>
      </pc:sldChg>
      <pc:sldChg chg="addSp delSp modSp del mod modTransition">
        <pc:chgData name="夌 雨" userId="d086e8e3883354a1" providerId="LiveId" clId="{2086114C-5ABE-41F5-BC57-79A481DDCE36}" dt="2025-06-28T15:44:09.490" v="501" actId="47"/>
        <pc:sldMkLst>
          <pc:docMk/>
          <pc:sldMk cId="3495513511" sldId="260"/>
        </pc:sldMkLst>
      </pc:sldChg>
      <pc:sldChg chg="addSp delSp modSp mod modTransition setBg addAnim delAnim modAnim">
        <pc:chgData name="夌 雨" userId="d086e8e3883354a1" providerId="LiveId" clId="{2086114C-5ABE-41F5-BC57-79A481DDCE36}" dt="2025-06-29T12:07:04.311" v="2255" actId="1076"/>
        <pc:sldMkLst>
          <pc:docMk/>
          <pc:sldMk cId="3422453182" sldId="261"/>
        </pc:sldMkLst>
        <pc:spChg chg="add mod">
          <ac:chgData name="夌 雨" userId="d086e8e3883354a1" providerId="LiveId" clId="{2086114C-5ABE-41F5-BC57-79A481DDCE36}" dt="2025-06-29T02:37:05.834" v="1063" actId="962"/>
          <ac:spMkLst>
            <pc:docMk/>
            <pc:sldMk cId="3422453182" sldId="261"/>
            <ac:spMk id="2" creationId="{DE26864E-37A1-3BAB-FD49-E64DC115BAD1}"/>
          </ac:spMkLst>
        </pc:spChg>
        <pc:spChg chg="add mod">
          <ac:chgData name="夌 雨" userId="d086e8e3883354a1" providerId="LiveId" clId="{2086114C-5ABE-41F5-BC57-79A481DDCE36}" dt="2025-06-29T02:37:10.523" v="1064" actId="962"/>
          <ac:spMkLst>
            <pc:docMk/>
            <pc:sldMk cId="3422453182" sldId="261"/>
            <ac:spMk id="3" creationId="{3F8B15D9-9FB5-A78B-4D40-DFF44915C7F2}"/>
          </ac:spMkLst>
        </pc:spChg>
        <pc:spChg chg="add mod ord">
          <ac:chgData name="夌 雨" userId="d086e8e3883354a1" providerId="LiveId" clId="{2086114C-5ABE-41F5-BC57-79A481DDCE36}" dt="2025-06-29T10:31:04.226" v="1230"/>
          <ac:spMkLst>
            <pc:docMk/>
            <pc:sldMk cId="3422453182" sldId="261"/>
            <ac:spMk id="6" creationId="{11D215AF-861D-5B22-824E-379333BE1AC6}"/>
          </ac:spMkLst>
        </pc:spChg>
        <pc:spChg chg="add mod">
          <ac:chgData name="夌 雨" userId="d086e8e3883354a1" providerId="LiveId" clId="{2086114C-5ABE-41F5-BC57-79A481DDCE36}" dt="2025-06-29T10:36:00.286" v="1310" actId="207"/>
          <ac:spMkLst>
            <pc:docMk/>
            <pc:sldMk cId="3422453182" sldId="261"/>
            <ac:spMk id="7" creationId="{D51379DB-2517-ED5B-C188-945BF14524F2}"/>
          </ac:spMkLst>
        </pc:spChg>
        <pc:spChg chg="add del mod">
          <ac:chgData name="夌 雨" userId="d086e8e3883354a1" providerId="LiveId" clId="{2086114C-5ABE-41F5-BC57-79A481DDCE36}" dt="2025-06-29T10:42:02.963" v="1354"/>
          <ac:spMkLst>
            <pc:docMk/>
            <pc:sldMk cId="3422453182" sldId="261"/>
            <ac:spMk id="8" creationId="{6E12469C-1045-9E81-76FD-8ABBFC0BB979}"/>
          </ac:spMkLst>
        </pc:spChg>
        <pc:spChg chg="add mod">
          <ac:chgData name="夌 雨" userId="d086e8e3883354a1" providerId="LiveId" clId="{2086114C-5ABE-41F5-BC57-79A481DDCE36}" dt="2025-06-29T12:07:04.311" v="2255" actId="1076"/>
          <ac:spMkLst>
            <pc:docMk/>
            <pc:sldMk cId="3422453182" sldId="261"/>
            <ac:spMk id="9" creationId="{ADC49AB2-9970-1BA8-1870-D579A59B6344}"/>
          </ac:spMkLst>
        </pc:spChg>
      </pc:sldChg>
      <pc:sldChg chg="addSp delSp modSp del mod modTransition setBg">
        <pc:chgData name="夌 雨" userId="d086e8e3883354a1" providerId="LiveId" clId="{2086114C-5ABE-41F5-BC57-79A481DDCE36}" dt="2025-06-29T02:28:34.937" v="887" actId="47"/>
        <pc:sldMkLst>
          <pc:docMk/>
          <pc:sldMk cId="4101245010" sldId="261"/>
        </pc:sldMkLst>
      </pc:sldChg>
      <pc:sldChg chg="addSp delSp modSp mod modTransition setBg addAnim delAnim modAnim">
        <pc:chgData name="夌 雨" userId="d086e8e3883354a1" providerId="LiveId" clId="{2086114C-5ABE-41F5-BC57-79A481DDCE36}" dt="2025-06-29T13:23:16.510" v="2770" actId="14861"/>
        <pc:sldMkLst>
          <pc:docMk/>
          <pc:sldMk cId="2535723570" sldId="262"/>
        </pc:sldMkLst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5" creationId="{C74C52E4-DF71-55A3-132C-2E0B14EC8C3A}"/>
          </ac:spMkLst>
        </pc:spChg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9" creationId="{6A5BB74F-030F-46FE-879A-80C8189D9329}"/>
          </ac:spMkLst>
        </pc:spChg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10" creationId="{BE8A1781-453E-5A8B-4C2A-ABA579BB3941}"/>
          </ac:spMkLst>
        </pc:spChg>
        <pc:spChg chg="add del mod">
          <ac:chgData name="夌 雨" userId="d086e8e3883354a1" providerId="LiveId" clId="{2086114C-5ABE-41F5-BC57-79A481DDCE36}" dt="2025-06-29T12:40:56.841" v="2469" actId="1076"/>
          <ac:spMkLst>
            <pc:docMk/>
            <pc:sldMk cId="2535723570" sldId="262"/>
            <ac:spMk id="11" creationId="{68970D45-ABBC-90CB-8263-D61D4C112023}"/>
          </ac:spMkLst>
        </pc:spChg>
        <pc:spChg chg="add del mod">
          <ac:chgData name="夌 雨" userId="d086e8e3883354a1" providerId="LiveId" clId="{2086114C-5ABE-41F5-BC57-79A481DDCE36}" dt="2025-06-29T12:37:22.820" v="2355" actId="478"/>
          <ac:spMkLst>
            <pc:docMk/>
            <pc:sldMk cId="2535723570" sldId="262"/>
            <ac:spMk id="12" creationId="{C43BA51F-2D1E-7AA9-A5E2-610FA40D3A7B}"/>
          </ac:spMkLst>
        </pc:spChg>
        <pc:spChg chg="add mod">
          <ac:chgData name="夌 雨" userId="d086e8e3883354a1" providerId="LiveId" clId="{2086114C-5ABE-41F5-BC57-79A481DDCE36}" dt="2025-06-29T12:34:32.565" v="2291" actId="962"/>
          <ac:spMkLst>
            <pc:docMk/>
            <pc:sldMk cId="2535723570" sldId="262"/>
            <ac:spMk id="13" creationId="{9F65DC05-9ACD-4B11-EC8E-EBABF477C468}"/>
          </ac:spMkLst>
        </pc:spChg>
        <pc:spChg chg="add mod">
          <ac:chgData name="夌 雨" userId="d086e8e3883354a1" providerId="LiveId" clId="{2086114C-5ABE-41F5-BC57-79A481DDCE36}" dt="2025-06-29T12:34:24.260" v="2290" actId="962"/>
          <ac:spMkLst>
            <pc:docMk/>
            <pc:sldMk cId="2535723570" sldId="262"/>
            <ac:spMk id="18" creationId="{C8323857-9E54-9BAD-6A29-941F9D57AB95}"/>
          </ac:spMkLst>
        </pc:spChg>
        <pc:spChg chg="add mod">
          <ac:chgData name="夌 雨" userId="d086e8e3883354a1" providerId="LiveId" clId="{2086114C-5ABE-41F5-BC57-79A481DDCE36}" dt="2025-06-29T13:23:16.510" v="2770" actId="14861"/>
          <ac:spMkLst>
            <pc:docMk/>
            <pc:sldMk cId="2535723570" sldId="262"/>
            <ac:spMk id="23" creationId="{B5C7BC53-B641-79D5-F407-DFA0D6EA9ECD}"/>
          </ac:spMkLst>
        </pc:spChg>
      </pc:sldChg>
      <pc:sldChg chg="addSp delSp modSp del mod delAnim modAnim">
        <pc:chgData name="夌 雨" userId="d086e8e3883354a1" providerId="LiveId" clId="{2086114C-5ABE-41F5-BC57-79A481DDCE36}" dt="2025-06-29T12:35:07.085" v="2295" actId="47"/>
        <pc:sldMkLst>
          <pc:docMk/>
          <pc:sldMk cId="1898915661" sldId="263"/>
        </pc:sldMkLst>
      </pc:sldChg>
      <pc:sldChg chg="addSp delSp modSp mod modTransition setBg delAnim modAnim">
        <pc:chgData name="夌 雨" userId="d086e8e3883354a1" providerId="LiveId" clId="{2086114C-5ABE-41F5-BC57-79A481DDCE36}" dt="2025-06-29T14:36:06.310" v="3401" actId="478"/>
        <pc:sldMkLst>
          <pc:docMk/>
          <pc:sldMk cId="244903857" sldId="264"/>
        </pc:sldMkLst>
        <pc:spChg chg="add mod">
          <ac:chgData name="夌 雨" userId="d086e8e3883354a1" providerId="LiveId" clId="{2086114C-5ABE-41F5-BC57-79A481DDCE36}" dt="2025-06-29T14:17:50.684" v="3199" actId="962"/>
          <ac:spMkLst>
            <pc:docMk/>
            <pc:sldMk cId="244903857" sldId="264"/>
            <ac:spMk id="14" creationId="{381ECE3B-BBD0-FF6A-0056-9BA86E6118FB}"/>
          </ac:spMkLst>
        </pc:spChg>
        <pc:spChg chg="add mod">
          <ac:chgData name="夌 雨" userId="d086e8e3883354a1" providerId="LiveId" clId="{2086114C-5ABE-41F5-BC57-79A481DDCE36}" dt="2025-06-29T14:17:54.187" v="3200" actId="962"/>
          <ac:spMkLst>
            <pc:docMk/>
            <pc:sldMk cId="244903857" sldId="264"/>
            <ac:spMk id="15" creationId="{8AF064BB-E1A9-2E8E-6F9C-E0D96ECE780F}"/>
          </ac:spMkLst>
        </pc:spChg>
        <pc:spChg chg="add mod">
          <ac:chgData name="夌 雨" userId="d086e8e3883354a1" providerId="LiveId" clId="{2086114C-5ABE-41F5-BC57-79A481DDCE36}" dt="2025-06-29T14:17:56.235" v="3201" actId="962"/>
          <ac:spMkLst>
            <pc:docMk/>
            <pc:sldMk cId="244903857" sldId="264"/>
            <ac:spMk id="16" creationId="{4834B14A-A401-CC33-2FDC-AF1EB589BA50}"/>
          </ac:spMkLst>
        </pc:spChg>
        <pc:spChg chg="add mod">
          <ac:chgData name="夌 雨" userId="d086e8e3883354a1" providerId="LiveId" clId="{2086114C-5ABE-41F5-BC57-79A481DDCE36}" dt="2025-06-29T14:18:00.082" v="3202" actId="962"/>
          <ac:spMkLst>
            <pc:docMk/>
            <pc:sldMk cId="244903857" sldId="264"/>
            <ac:spMk id="17" creationId="{6CACC87F-EB5E-A336-1A53-736B0D27AB5F}"/>
          </ac:spMkLst>
        </pc:spChg>
        <pc:spChg chg="mod">
          <ac:chgData name="夌 雨" userId="d086e8e3883354a1" providerId="LiveId" clId="{2086114C-5ABE-41F5-BC57-79A481DDCE36}" dt="2025-06-29T12:35:13.651" v="2306"/>
          <ac:spMkLst>
            <pc:docMk/>
            <pc:sldMk cId="244903857" sldId="264"/>
            <ac:spMk id="18" creationId="{BE29EE24-898D-293B-40F1-8D06993D2FB0}"/>
          </ac:spMkLst>
        </pc:spChg>
        <pc:spChg chg="add mod">
          <ac:chgData name="夌 雨" userId="d086e8e3883354a1" providerId="LiveId" clId="{2086114C-5ABE-41F5-BC57-79A481DDCE36}" dt="2025-06-29T13:23:11.940" v="2769" actId="14861"/>
          <ac:spMkLst>
            <pc:docMk/>
            <pc:sldMk cId="244903857" sldId="264"/>
            <ac:spMk id="19" creationId="{9F03694E-F48D-9611-B540-94FFBB7AF228}"/>
          </ac:spMkLst>
        </pc:spChg>
        <pc:spChg chg="add mod">
          <ac:chgData name="夌 雨" userId="d086e8e3883354a1" providerId="LiveId" clId="{2086114C-5ABE-41F5-BC57-79A481DDCE36}" dt="2025-06-29T13:23:09.783" v="2768" actId="14861"/>
          <ac:spMkLst>
            <pc:docMk/>
            <pc:sldMk cId="244903857" sldId="264"/>
            <ac:spMk id="20" creationId="{5BD91375-AA6D-C065-515E-B43ECC15A4AC}"/>
          </ac:spMkLst>
        </pc:spChg>
      </pc:sldChg>
      <pc:sldChg chg="delSp mod modTransition delAnim">
        <pc:chgData name="夌 雨" userId="d086e8e3883354a1" providerId="LiveId" clId="{2086114C-5ABE-41F5-BC57-79A481DDCE36}" dt="2025-06-29T12:55:43.291" v="2709"/>
        <pc:sldMkLst>
          <pc:docMk/>
          <pc:sldMk cId="164755079" sldId="265"/>
        </pc:sldMkLst>
      </pc:sldChg>
      <pc:sldChg chg="addSp delSp modSp del mod modAnim modShow">
        <pc:chgData name="夌 雨" userId="d086e8e3883354a1" providerId="LiveId" clId="{2086114C-5ABE-41F5-BC57-79A481DDCE36}" dt="2025-06-29T13:54:22.399" v="2862" actId="47"/>
        <pc:sldMkLst>
          <pc:docMk/>
          <pc:sldMk cId="1959470076" sldId="266"/>
        </pc:sldMkLst>
      </pc:sldChg>
      <pc:sldChg chg="addSp delSp modSp del mod delAnim modAnim">
        <pc:chgData name="夌 雨" userId="d086e8e3883354a1" providerId="LiveId" clId="{2086114C-5ABE-41F5-BC57-79A481DDCE36}" dt="2025-06-29T13:52:03.048" v="2822" actId="47"/>
        <pc:sldMkLst>
          <pc:docMk/>
          <pc:sldMk cId="434289548" sldId="267"/>
        </pc:sldMkLst>
      </pc:sldChg>
      <pc:sldChg chg="addSp delSp modSp mod modTransition delAnim modAnim">
        <pc:chgData name="夌 雨" userId="d086e8e3883354a1" providerId="LiveId" clId="{2086114C-5ABE-41F5-BC57-79A481DDCE36}" dt="2025-06-30T08:47:08.260" v="4810" actId="1076"/>
        <pc:sldMkLst>
          <pc:docMk/>
          <pc:sldMk cId="1727469624" sldId="267"/>
        </pc:sldMkLst>
        <pc:spChg chg="add mod">
          <ac:chgData name="夌 雨" userId="d086e8e3883354a1" providerId="LiveId" clId="{2086114C-5ABE-41F5-BC57-79A481DDCE36}" dt="2025-06-30T08:47:08.260" v="4810" actId="1076"/>
          <ac:spMkLst>
            <pc:docMk/>
            <pc:sldMk cId="1727469624" sldId="267"/>
            <ac:spMk id="2" creationId="{4B1656C6-3B14-8CD2-3994-A7FABDF3DDF6}"/>
          </ac:spMkLst>
        </pc:spChg>
        <pc:spChg chg="mod">
          <ac:chgData name="夌 雨" userId="d086e8e3883354a1" providerId="LiveId" clId="{2086114C-5ABE-41F5-BC57-79A481DDCE36}" dt="2025-06-30T08:47:04.578" v="4809" actId="1076"/>
          <ac:spMkLst>
            <pc:docMk/>
            <pc:sldMk cId="1727469624" sldId="267"/>
            <ac:spMk id="5" creationId="{D000DCDA-7D19-79C7-E78D-B7D343AEB2DA}"/>
          </ac:spMkLst>
        </pc:spChg>
        <pc:spChg chg="add mod">
          <ac:chgData name="夌 雨" userId="d086e8e3883354a1" providerId="LiveId" clId="{2086114C-5ABE-41F5-BC57-79A481DDCE36}" dt="2025-06-29T14:03:37.426" v="2983" actId="1036"/>
          <ac:spMkLst>
            <pc:docMk/>
            <pc:sldMk cId="1727469624" sldId="267"/>
            <ac:spMk id="7" creationId="{6999ADC6-2069-2081-F580-FCB4C6257717}"/>
          </ac:spMkLst>
        </pc:spChg>
        <pc:spChg chg="mod">
          <ac:chgData name="夌 雨" userId="d086e8e3883354a1" providerId="LiveId" clId="{2086114C-5ABE-41F5-BC57-79A481DDCE36}" dt="2025-06-29T14:35:56.124" v="3397" actId="1076"/>
          <ac:spMkLst>
            <pc:docMk/>
            <pc:sldMk cId="1727469624" sldId="267"/>
            <ac:spMk id="9" creationId="{7A2CAA9A-2183-4CEB-F4F0-98F036CFFBCB}"/>
          </ac:spMkLst>
        </pc:spChg>
        <pc:spChg chg="mod">
          <ac:chgData name="夌 雨" userId="d086e8e3883354a1" providerId="LiveId" clId="{2086114C-5ABE-41F5-BC57-79A481DDCE36}" dt="2025-06-29T14:01:52.491" v="2952" actId="1582"/>
          <ac:spMkLst>
            <pc:docMk/>
            <pc:sldMk cId="1727469624" sldId="267"/>
            <ac:spMk id="11" creationId="{E9F9E4E9-CECF-4F36-AB75-2BDFB790DB35}"/>
          </ac:spMkLst>
        </pc:spChg>
        <pc:spChg chg="mod">
          <ac:chgData name="夌 雨" userId="d086e8e3883354a1" providerId="LiveId" clId="{2086114C-5ABE-41F5-BC57-79A481DDCE36}" dt="2025-06-29T14:01:52.491" v="2952" actId="1582"/>
          <ac:spMkLst>
            <pc:docMk/>
            <pc:sldMk cId="1727469624" sldId="267"/>
            <ac:spMk id="12" creationId="{5FDB95B1-F069-1EE8-5F2B-E03B497D99BF}"/>
          </ac:spMkLst>
        </pc:spChg>
        <pc:spChg chg="mod">
          <ac:chgData name="夌 雨" userId="d086e8e3883354a1" providerId="LiveId" clId="{2086114C-5ABE-41F5-BC57-79A481DDCE36}" dt="2025-06-29T14:19:21.948" v="3221" actId="1076"/>
          <ac:spMkLst>
            <pc:docMk/>
            <pc:sldMk cId="1727469624" sldId="267"/>
            <ac:spMk id="13" creationId="{310E68D7-9E7A-F8C1-FAB6-2B52986E4853}"/>
          </ac:spMkLst>
        </pc:spChg>
        <pc:spChg chg="mod">
          <ac:chgData name="夌 雨" userId="d086e8e3883354a1" providerId="LiveId" clId="{2086114C-5ABE-41F5-BC57-79A481DDCE36}" dt="2025-06-29T14:18:04.724" v="3203" actId="962"/>
          <ac:spMkLst>
            <pc:docMk/>
            <pc:sldMk cId="1727469624" sldId="267"/>
            <ac:spMk id="14" creationId="{3783E882-220A-7CAF-F50D-C8663AC1E016}"/>
          </ac:spMkLst>
        </pc:spChg>
        <pc:spChg chg="mod">
          <ac:chgData name="夌 雨" userId="d086e8e3883354a1" providerId="LiveId" clId="{2086114C-5ABE-41F5-BC57-79A481DDCE36}" dt="2025-06-29T14:18:06.951" v="3204" actId="962"/>
          <ac:spMkLst>
            <pc:docMk/>
            <pc:sldMk cId="1727469624" sldId="267"/>
            <ac:spMk id="15" creationId="{C24B6DDF-CB69-0613-C552-688185F514FB}"/>
          </ac:spMkLst>
        </pc:spChg>
        <pc:spChg chg="mod">
          <ac:chgData name="夌 雨" userId="d086e8e3883354a1" providerId="LiveId" clId="{2086114C-5ABE-41F5-BC57-79A481DDCE36}" dt="2025-06-29T14:18:16.253" v="3205" actId="962"/>
          <ac:spMkLst>
            <pc:docMk/>
            <pc:sldMk cId="1727469624" sldId="267"/>
            <ac:spMk id="16" creationId="{59C8E81F-986F-8D90-A599-E7C4776BAE51}"/>
          </ac:spMkLst>
        </pc:spChg>
        <pc:spChg chg="mod">
          <ac:chgData name="夌 雨" userId="d086e8e3883354a1" providerId="LiveId" clId="{2086114C-5ABE-41F5-BC57-79A481DDCE36}" dt="2025-06-29T14:18:20.169" v="3206" actId="962"/>
          <ac:spMkLst>
            <pc:docMk/>
            <pc:sldMk cId="1727469624" sldId="267"/>
            <ac:spMk id="17" creationId="{159A85B8-74D5-BFA2-71E4-1D4D27B45BE6}"/>
          </ac:spMkLst>
        </pc:spChg>
        <pc:spChg chg="mod">
          <ac:chgData name="夌 雨" userId="d086e8e3883354a1" providerId="LiveId" clId="{2086114C-5ABE-41F5-BC57-79A481DDCE36}" dt="2025-06-29T13:57:11.895" v="2888"/>
          <ac:spMkLst>
            <pc:docMk/>
            <pc:sldMk cId="1727469624" sldId="267"/>
            <ac:spMk id="19" creationId="{4636BFF5-1D7E-ACA7-82A9-5DE97E7A1DB8}"/>
          </ac:spMkLst>
        </pc:spChg>
        <pc:spChg chg="mod">
          <ac:chgData name="夌 雨" userId="d086e8e3883354a1" providerId="LiveId" clId="{2086114C-5ABE-41F5-BC57-79A481DDCE36}" dt="2025-06-29T14:03:58.159" v="2984"/>
          <ac:spMkLst>
            <pc:docMk/>
            <pc:sldMk cId="1727469624" sldId="267"/>
            <ac:spMk id="20" creationId="{C310B811-69E9-23D8-36FD-11BD4CA47C8D}"/>
          </ac:spMkLst>
        </pc:spChg>
        <pc:spChg chg="add mod">
          <ac:chgData name="夌 雨" userId="d086e8e3883354a1" providerId="LiveId" clId="{2086114C-5ABE-41F5-BC57-79A481DDCE36}" dt="2025-06-29T14:21:38.712" v="3254" actId="1036"/>
          <ac:spMkLst>
            <pc:docMk/>
            <pc:sldMk cId="1727469624" sldId="267"/>
            <ac:spMk id="23" creationId="{E759FE7B-BEC4-DBA3-1DA1-AFFC4313F897}"/>
          </ac:spMkLst>
        </pc:spChg>
        <pc:spChg chg="add mod">
          <ac:chgData name="夌 雨" userId="d086e8e3883354a1" providerId="LiveId" clId="{2086114C-5ABE-41F5-BC57-79A481DDCE36}" dt="2025-06-29T14:21:38.712" v="3254" actId="1036"/>
          <ac:spMkLst>
            <pc:docMk/>
            <pc:sldMk cId="1727469624" sldId="267"/>
            <ac:spMk id="24" creationId="{3AE095A3-CA80-9A27-CC13-0C9919AB3698}"/>
          </ac:spMkLst>
        </pc:spChg>
        <pc:spChg chg="mod">
          <ac:chgData name="夌 雨" userId="d086e8e3883354a1" providerId="LiveId" clId="{2086114C-5ABE-41F5-BC57-79A481DDCE36}" dt="2025-06-29T14:21:32.158" v="3242" actId="14100"/>
          <ac:spMkLst>
            <pc:docMk/>
            <pc:sldMk cId="1727469624" sldId="267"/>
            <ac:spMk id="28" creationId="{CF9E5415-5F9D-76FD-A8EA-D0368F68B195}"/>
          </ac:spMkLst>
        </pc:spChg>
        <pc:spChg chg="mod">
          <ac:chgData name="夌 雨" userId="d086e8e3883354a1" providerId="LiveId" clId="{2086114C-5ABE-41F5-BC57-79A481DDCE36}" dt="2025-06-29T14:20:22.855" v="3237" actId="120"/>
          <ac:spMkLst>
            <pc:docMk/>
            <pc:sldMk cId="1727469624" sldId="267"/>
            <ac:spMk id="29" creationId="{085E6862-A078-33DD-3C3B-5BBB4910D3AA}"/>
          </ac:spMkLst>
        </pc:spChg>
        <pc:grpChg chg="add mod">
          <ac:chgData name="夌 雨" userId="d086e8e3883354a1" providerId="LiveId" clId="{2086114C-5ABE-41F5-BC57-79A481DDCE36}" dt="2025-06-29T14:03:37.426" v="2983" actId="1036"/>
          <ac:grpSpMkLst>
            <pc:docMk/>
            <pc:sldMk cId="1727469624" sldId="267"/>
            <ac:grpSpMk id="8" creationId="{C60E7BD7-6C28-AFB9-182F-8CC897A13980}"/>
          </ac:grpSpMkLst>
        </pc:grpChg>
        <pc:grpChg chg="add mod">
          <ac:chgData name="夌 雨" userId="d086e8e3883354a1" providerId="LiveId" clId="{2086114C-5ABE-41F5-BC57-79A481DDCE36}" dt="2025-06-29T14:21:42.918" v="3265" actId="1035"/>
          <ac:grpSpMkLst>
            <pc:docMk/>
            <pc:sldMk cId="1727469624" sldId="267"/>
            <ac:grpSpMk id="27" creationId="{6CAB6D0E-E845-6B75-CA06-2D6C72E87B4C}"/>
          </ac:grpSpMkLst>
        </pc:grpChg>
      </pc:sldChg>
      <pc:sldChg chg="addSp delSp modSp mod modTransition delAnim modAnim">
        <pc:chgData name="夌 雨" userId="d086e8e3883354a1" providerId="LiveId" clId="{2086114C-5ABE-41F5-BC57-79A481DDCE36}" dt="2025-06-30T08:46:38.137" v="4807" actId="1076"/>
        <pc:sldMkLst>
          <pc:docMk/>
          <pc:sldMk cId="3416820068" sldId="268"/>
        </pc:sldMkLst>
        <pc:spChg chg="add mod ord">
          <ac:chgData name="夌 雨" userId="d086e8e3883354a1" providerId="LiveId" clId="{2086114C-5ABE-41F5-BC57-79A481DDCE36}" dt="2025-06-29T14:39:12.506" v="3450" actId="1076"/>
          <ac:spMkLst>
            <pc:docMk/>
            <pc:sldMk cId="3416820068" sldId="268"/>
            <ac:spMk id="3" creationId="{4467C29B-2D93-FF17-9343-53D134E905B5}"/>
          </ac:spMkLst>
        </pc:spChg>
        <pc:spChg chg="add mod">
          <ac:chgData name="夌 雨" userId="d086e8e3883354a1" providerId="LiveId" clId="{2086114C-5ABE-41F5-BC57-79A481DDCE36}" dt="2025-06-30T08:46:38.137" v="4807" actId="1076"/>
          <ac:spMkLst>
            <pc:docMk/>
            <pc:sldMk cId="3416820068" sldId="268"/>
            <ac:spMk id="4" creationId="{A86B9D50-0F90-7DA2-FE89-549301037EE9}"/>
          </ac:spMkLst>
        </pc:spChg>
        <pc:spChg chg="add mod">
          <ac:chgData name="夌 雨" userId="d086e8e3883354a1" providerId="LiveId" clId="{2086114C-5ABE-41F5-BC57-79A481DDCE36}" dt="2025-06-29T14:37:09.766" v="3438"/>
          <ac:spMkLst>
            <pc:docMk/>
            <pc:sldMk cId="3416820068" sldId="268"/>
            <ac:spMk id="6" creationId="{6718C9E4-1128-2A5E-2592-15515ED95FB3}"/>
          </ac:spMkLst>
        </pc:spChg>
        <pc:spChg chg="add mod">
          <ac:chgData name="夌 雨" userId="d086e8e3883354a1" providerId="LiveId" clId="{2086114C-5ABE-41F5-BC57-79A481DDCE36}" dt="2025-06-30T05:16:48.861" v="4802" actId="1076"/>
          <ac:spMkLst>
            <pc:docMk/>
            <pc:sldMk cId="3416820068" sldId="268"/>
            <ac:spMk id="18" creationId="{9F84F66F-EF0C-5486-BA13-6EB631B32E90}"/>
          </ac:spMkLst>
        </pc:spChg>
      </pc:sldChg>
      <pc:sldChg chg="addSp delSp modSp mod modTransition setBg addAnim delAnim modAnim">
        <pc:chgData name="夌 雨" userId="d086e8e3883354a1" providerId="LiveId" clId="{2086114C-5ABE-41F5-BC57-79A481DDCE36}" dt="2025-06-30T04:40:10.691" v="4451"/>
        <pc:sldMkLst>
          <pc:docMk/>
          <pc:sldMk cId="4047288453" sldId="269"/>
        </pc:sldMkLst>
        <pc:spChg chg="add mod">
          <ac:chgData name="夌 雨" userId="d086e8e3883354a1" providerId="LiveId" clId="{2086114C-5ABE-41F5-BC57-79A481DDCE36}" dt="2025-06-29T14:41:05.955" v="3470" actId="1076"/>
          <ac:spMkLst>
            <pc:docMk/>
            <pc:sldMk cId="4047288453" sldId="269"/>
            <ac:spMk id="2" creationId="{97FF5362-2270-9706-F279-890003E7A4DB}"/>
          </ac:spMkLst>
        </pc:spChg>
        <pc:spChg chg="add mod">
          <ac:chgData name="夌 雨" userId="d086e8e3883354a1" providerId="LiveId" clId="{2086114C-5ABE-41F5-BC57-79A481DDCE36}" dt="2025-06-29T14:41:02.804" v="3468" actId="1076"/>
          <ac:spMkLst>
            <pc:docMk/>
            <pc:sldMk cId="4047288453" sldId="269"/>
            <ac:spMk id="5" creationId="{854B2F09-D3B3-0537-5B9D-48F81BC33327}"/>
          </ac:spMkLst>
        </pc:spChg>
        <pc:spChg chg="add mod">
          <ac:chgData name="夌 雨" userId="d086e8e3883354a1" providerId="LiveId" clId="{2086114C-5ABE-41F5-BC57-79A481DDCE36}" dt="2025-06-29T14:41:04.491" v="3469" actId="1076"/>
          <ac:spMkLst>
            <pc:docMk/>
            <pc:sldMk cId="4047288453" sldId="269"/>
            <ac:spMk id="7" creationId="{E041DDFC-47C3-A5AA-42AA-8462C416215C}"/>
          </ac:spMkLst>
        </pc:spChg>
        <pc:spChg chg="add mod">
          <ac:chgData name="夌 雨" userId="d086e8e3883354a1" providerId="LiveId" clId="{2086114C-5ABE-41F5-BC57-79A481DDCE36}" dt="2025-06-29T14:52:13.652" v="3719" actId="962"/>
          <ac:spMkLst>
            <pc:docMk/>
            <pc:sldMk cId="4047288453" sldId="269"/>
            <ac:spMk id="8" creationId="{8AFCA0BE-26D0-BE67-BECE-B7C13F4C1574}"/>
          </ac:spMkLst>
        </pc:spChg>
        <pc:spChg chg="add mod">
          <ac:chgData name="夌 雨" userId="d086e8e3883354a1" providerId="LiveId" clId="{2086114C-5ABE-41F5-BC57-79A481DDCE36}" dt="2025-06-29T15:01:13.047" v="3811" actId="688"/>
          <ac:spMkLst>
            <pc:docMk/>
            <pc:sldMk cId="4047288453" sldId="269"/>
            <ac:spMk id="9" creationId="{BD037649-9988-09B4-92DF-3ACBC6C43CE8}"/>
          </ac:spMkLst>
        </pc:spChg>
        <pc:spChg chg="add del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0" creationId="{B8C534F5-F9DB-9AA3-E5ED-4E2525A5A776}"/>
          </ac:spMkLst>
        </pc:spChg>
        <pc:spChg chg="mod">
          <ac:chgData name="夌 雨" userId="d086e8e3883354a1" providerId="LiveId" clId="{2086114C-5ABE-41F5-BC57-79A481DDCE36}" dt="2025-06-29T14:43:57.350" v="3528" actId="14100"/>
          <ac:spMkLst>
            <pc:docMk/>
            <pc:sldMk cId="4047288453" sldId="269"/>
            <ac:spMk id="12" creationId="{DF4DAB95-8E19-5BD9-E6F2-79C9DE9C724B}"/>
          </ac:spMkLst>
        </pc:spChg>
        <pc:spChg chg="mod">
          <ac:chgData name="夌 雨" userId="d086e8e3883354a1" providerId="LiveId" clId="{2086114C-5ABE-41F5-BC57-79A481DDCE36}" dt="2025-06-29T14:50:18.772" v="3714"/>
          <ac:spMkLst>
            <pc:docMk/>
            <pc:sldMk cId="4047288453" sldId="269"/>
            <ac:spMk id="13" creationId="{3213AB44-6B4D-D440-B533-7D0C29DAAC9D}"/>
          </ac:spMkLst>
        </pc:spChg>
        <pc:spChg chg="add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5" creationId="{084BA909-AFC0-997F-1822-513172A9E2D2}"/>
          </ac:spMkLst>
        </pc:spChg>
        <pc:spChg chg="add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6" creationId="{2347C91B-77F9-5D73-7D62-3DBED1119772}"/>
          </ac:spMkLst>
        </pc:spChg>
        <pc:grpChg chg="add mod">
          <ac:chgData name="夌 雨" userId="d086e8e3883354a1" providerId="LiveId" clId="{2086114C-5ABE-41F5-BC57-79A481DDCE36}" dt="2025-06-30T04:37:28.948" v="4373" actId="1038"/>
          <ac:grpSpMkLst>
            <pc:docMk/>
            <pc:sldMk cId="4047288453" sldId="269"/>
            <ac:grpSpMk id="11" creationId="{882EC956-B0CB-04E7-8147-B90279928CB7}"/>
          </ac:grpSpMkLst>
        </pc:grpChg>
      </pc:sldChg>
      <pc:sldChg chg="addSp delSp modSp mod delAnim modAnim">
        <pc:chgData name="夌 雨" userId="d086e8e3883354a1" providerId="LiveId" clId="{2086114C-5ABE-41F5-BC57-79A481DDCE36}" dt="2025-07-03T15:05:28.457" v="9774" actId="12788"/>
        <pc:sldMkLst>
          <pc:docMk/>
          <pc:sldMk cId="1222859258" sldId="270"/>
        </pc:sldMkLst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6" creationId="{F5CFD69A-880C-B4A8-FC41-219776150269}"/>
          </ac:spMkLst>
        </pc:spChg>
        <pc:spChg chg="mod">
          <ac:chgData name="夌 雨" userId="d086e8e3883354a1" providerId="LiveId" clId="{2086114C-5ABE-41F5-BC57-79A481DDCE36}" dt="2025-07-03T15:05:28.457" v="9774" actId="12788"/>
          <ac:spMkLst>
            <pc:docMk/>
            <pc:sldMk cId="1222859258" sldId="270"/>
            <ac:spMk id="10" creationId="{9325763C-4758-F56E-FF7F-B86EE05957D9}"/>
          </ac:spMkLst>
        </pc:spChg>
        <pc:spChg chg="mod">
          <ac:chgData name="夌 雨" userId="d086e8e3883354a1" providerId="LiveId" clId="{2086114C-5ABE-41F5-BC57-79A481DDCE36}" dt="2025-06-30T04:42:29.368" v="4469" actId="14100"/>
          <ac:spMkLst>
            <pc:docMk/>
            <pc:sldMk cId="1222859258" sldId="270"/>
            <ac:spMk id="12" creationId="{24A81FE4-C290-2655-2F05-41F5A5B47C47}"/>
          </ac:spMkLst>
        </pc:spChg>
        <pc:spChg chg="mod">
          <ac:chgData name="夌 雨" userId="d086e8e3883354a1" providerId="LiveId" clId="{2086114C-5ABE-41F5-BC57-79A481DDCE36}" dt="2025-06-30T04:42:24.288" v="4468"/>
          <ac:spMkLst>
            <pc:docMk/>
            <pc:sldMk cId="1222859258" sldId="270"/>
            <ac:spMk id="13" creationId="{4B59DD75-341F-508D-AC32-DDBDF9B75D81}"/>
          </ac:spMkLst>
        </pc:spChg>
        <pc:spChg chg="mod">
          <ac:chgData name="夌 雨" userId="d086e8e3883354a1" providerId="LiveId" clId="{2086114C-5ABE-41F5-BC57-79A481DDCE36}" dt="2025-06-30T09:14:46.404" v="5327"/>
          <ac:spMkLst>
            <pc:docMk/>
            <pc:sldMk cId="1222859258" sldId="270"/>
            <ac:spMk id="14" creationId="{438B8296-21E5-D473-92CF-AF8B33ECCE3E}"/>
          </ac:spMkLst>
        </pc:spChg>
        <pc:spChg chg="mod">
          <ac:chgData name="夌 雨" userId="d086e8e3883354a1" providerId="LiveId" clId="{2086114C-5ABE-41F5-BC57-79A481DDCE36}" dt="2025-06-30T09:34:33.365" v="5507"/>
          <ac:spMkLst>
            <pc:docMk/>
            <pc:sldMk cId="1222859258" sldId="270"/>
            <ac:spMk id="15" creationId="{711DCF63-541A-115C-24E1-0CA343D10DCA}"/>
          </ac:spMkLst>
        </pc:spChg>
        <pc:spChg chg="mod">
          <ac:chgData name="夌 雨" userId="d086e8e3883354a1" providerId="LiveId" clId="{2086114C-5ABE-41F5-BC57-79A481DDCE36}" dt="2025-06-30T09:34:45.512" v="5511"/>
          <ac:spMkLst>
            <pc:docMk/>
            <pc:sldMk cId="1222859258" sldId="270"/>
            <ac:spMk id="17" creationId="{A13ED7C5-DEE6-2F86-51E6-37D81BF83D8B}"/>
          </ac:spMkLst>
        </pc:spChg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19" creationId="{66CC1D7F-D641-A675-4761-EEA0C0CDAB37}"/>
          </ac:spMkLst>
        </pc:spChg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20" creationId="{408F08E1-509F-3817-FCF7-E1629622207C}"/>
          </ac:spMkLst>
        </pc:spChg>
        <pc:spChg chg="add mod">
          <ac:chgData name="夌 雨" userId="d086e8e3883354a1" providerId="LiveId" clId="{2086114C-5ABE-41F5-BC57-79A481DDCE36}" dt="2025-06-30T05:10:27.424" v="4791" actId="14100"/>
          <ac:spMkLst>
            <pc:docMk/>
            <pc:sldMk cId="1222859258" sldId="270"/>
            <ac:spMk id="22" creationId="{D453B9BA-B2A0-8F36-816A-57CD7E889A42}"/>
          </ac:spMkLst>
        </pc:spChg>
        <pc:spChg chg="add mod">
          <ac:chgData name="夌 雨" userId="d086e8e3883354a1" providerId="LiveId" clId="{2086114C-5ABE-41F5-BC57-79A481DDCE36}" dt="2025-06-30T04:57:50.315" v="4720" actId="164"/>
          <ac:spMkLst>
            <pc:docMk/>
            <pc:sldMk cId="1222859258" sldId="270"/>
            <ac:spMk id="25" creationId="{8F7F6164-309C-2541-D5DF-499B44FCD0B0}"/>
          </ac:spMkLst>
        </pc:spChg>
        <pc:spChg chg="add mod">
          <ac:chgData name="夌 雨" userId="d086e8e3883354a1" providerId="LiveId" clId="{2086114C-5ABE-41F5-BC57-79A481DDCE36}" dt="2025-06-30T04:58:46.259" v="4749"/>
          <ac:spMkLst>
            <pc:docMk/>
            <pc:sldMk cId="1222859258" sldId="270"/>
            <ac:spMk id="30" creationId="{71AAB0F0-78E1-984C-2D4C-EED583143A89}"/>
          </ac:spMkLst>
        </pc:spChg>
        <pc:spChg chg="mod">
          <ac:chgData name="夌 雨" userId="d086e8e3883354a1" providerId="LiveId" clId="{2086114C-5ABE-41F5-BC57-79A481DDCE36}" dt="2025-06-30T04:58:03.950" v="4726"/>
          <ac:spMkLst>
            <pc:docMk/>
            <pc:sldMk cId="1222859258" sldId="270"/>
            <ac:spMk id="39" creationId="{4D0476EB-4F14-D3EC-4957-FCDCAA730A91}"/>
          </ac:spMkLst>
        </pc:spChg>
        <pc:spChg chg="mod">
          <ac:chgData name="夌 雨" userId="d086e8e3883354a1" providerId="LiveId" clId="{2086114C-5ABE-41F5-BC57-79A481DDCE36}" dt="2025-06-30T04:59:03.187" v="4763"/>
          <ac:spMkLst>
            <pc:docMk/>
            <pc:sldMk cId="1222859258" sldId="270"/>
            <ac:spMk id="40" creationId="{DB32A528-75F1-E4DF-56C4-963BC2386855}"/>
          </ac:spMkLst>
        </pc:spChg>
        <pc:spChg chg="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2" creationId="{4A9993B3-260F-91D4-CC7A-5A109AEBF0AD}"/>
          </ac:spMkLst>
        </pc:spChg>
        <pc:spChg chg="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3" creationId="{F8A36AB4-45CD-5000-327C-F391D9D2E22B}"/>
          </ac:spMkLst>
        </pc:spChg>
        <pc:spChg chg="add 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4" creationId="{430F86DD-83C4-582A-4AA4-C788C41B5514}"/>
          </ac:spMkLst>
        </pc:spChg>
        <pc:grpChg chg="add mod">
          <ac:chgData name="夌 雨" userId="d086e8e3883354a1" providerId="LiveId" clId="{2086114C-5ABE-41F5-BC57-79A481DDCE36}" dt="2025-07-03T15:05:28.457" v="9774" actId="12788"/>
          <ac:grpSpMkLst>
            <pc:docMk/>
            <pc:sldMk cId="1222859258" sldId="270"/>
            <ac:grpSpMk id="9" creationId="{A9D71565-17D0-D29E-9CE8-D87D34FAEB8E}"/>
          </ac:grpSpMkLst>
        </pc:grpChg>
        <pc:grpChg chg="mod">
          <ac:chgData name="夌 雨" userId="d086e8e3883354a1" providerId="LiveId" clId="{2086114C-5ABE-41F5-BC57-79A481DDCE36}" dt="2025-06-30T04:42:13.861" v="4465" actId="14100"/>
          <ac:grpSpMkLst>
            <pc:docMk/>
            <pc:sldMk cId="1222859258" sldId="270"/>
            <ac:grpSpMk id="11" creationId="{A5E42CA0-FAE8-03AB-E479-096E6C1CF99C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37" creationId="{CC333DC2-8C22-D318-2D0A-48ED62294946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38" creationId="{516CB864-D15E-E4BD-F28E-F666E34F8207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47" creationId="{53B172A9-7BBF-352E-6BB5-7AC32705F517}"/>
          </ac:grpSpMkLst>
        </pc:grpChg>
        <pc:picChg chg="add mod">
          <ac:chgData name="夌 雨" userId="d086e8e3883354a1" providerId="LiveId" clId="{2086114C-5ABE-41F5-BC57-79A481DDCE36}" dt="2025-06-30T04:36:06.043" v="4184" actId="1035"/>
          <ac:picMkLst>
            <pc:docMk/>
            <pc:sldMk cId="1222859258" sldId="270"/>
            <ac:picMk id="4" creationId="{6E98A1ED-850A-BCC4-BF7B-1711DECCF7F0}"/>
          </ac:picMkLst>
        </pc:picChg>
      </pc:sldChg>
      <pc:sldChg chg="addSp delSp modSp mod modTransition addAnim delAnim modAnim">
        <pc:chgData name="夌 雨" userId="d086e8e3883354a1" providerId="LiveId" clId="{2086114C-5ABE-41F5-BC57-79A481DDCE36}" dt="2025-07-03T15:05:40.112" v="9782" actId="1036"/>
        <pc:sldMkLst>
          <pc:docMk/>
          <pc:sldMk cId="3475777546" sldId="271"/>
        </pc:sldMkLst>
        <pc:spChg chg="add mod">
          <ac:chgData name="夌 雨" userId="d086e8e3883354a1" providerId="LiveId" clId="{2086114C-5ABE-41F5-BC57-79A481DDCE36}" dt="2025-06-30T08:51:41.274" v="4852" actId="1076"/>
          <ac:spMkLst>
            <pc:docMk/>
            <pc:sldMk cId="3475777546" sldId="271"/>
            <ac:spMk id="3" creationId="{8A2C24C0-87D6-5423-FEA2-D32485DC8FE2}"/>
          </ac:spMkLst>
        </pc:spChg>
        <pc:spChg chg="mod">
          <ac:chgData name="夌 雨" userId="d086e8e3883354a1" providerId="LiveId" clId="{2086114C-5ABE-41F5-BC57-79A481DDCE36}" dt="2025-06-30T09:04:53.078" v="5065" actId="1076"/>
          <ac:spMkLst>
            <pc:docMk/>
            <pc:sldMk cId="3475777546" sldId="271"/>
            <ac:spMk id="10" creationId="{A40C3E3B-FFCE-40BC-53B8-B9E199DDF921}"/>
          </ac:spMkLst>
        </pc:spChg>
        <pc:spChg chg="mod">
          <ac:chgData name="夌 雨" userId="d086e8e3883354a1" providerId="LiveId" clId="{2086114C-5ABE-41F5-BC57-79A481DDCE36}" dt="2025-06-30T09:10:24.159" v="5153" actId="14100"/>
          <ac:spMkLst>
            <pc:docMk/>
            <pc:sldMk cId="3475777546" sldId="271"/>
            <ac:spMk id="12" creationId="{5B33739B-CAE5-88D8-F72A-43200C796123}"/>
          </ac:spMkLst>
        </pc:spChg>
        <pc:spChg chg="mod">
          <ac:chgData name="夌 雨" userId="d086e8e3883354a1" providerId="LiveId" clId="{2086114C-5ABE-41F5-BC57-79A481DDCE36}" dt="2025-06-30T09:10:08.068" v="5151"/>
          <ac:spMkLst>
            <pc:docMk/>
            <pc:sldMk cId="3475777546" sldId="271"/>
            <ac:spMk id="13" creationId="{785C3F6A-4247-8338-0E71-95D5363CB888}"/>
          </ac:spMkLst>
        </pc:spChg>
        <pc:spChg chg="mod">
          <ac:chgData name="夌 雨" userId="d086e8e3883354a1" providerId="LiveId" clId="{2086114C-5ABE-41F5-BC57-79A481DDCE36}" dt="2025-07-01T06:51:36.763" v="5703" actId="1076"/>
          <ac:spMkLst>
            <pc:docMk/>
            <pc:sldMk cId="3475777546" sldId="271"/>
            <ac:spMk id="16" creationId="{2478F592-F349-3C58-C99C-073EFC59D3BA}"/>
          </ac:spMkLst>
        </pc:spChg>
        <pc:spChg chg="add del mod topLvl">
          <ac:chgData name="夌 雨" userId="d086e8e3883354a1" providerId="LiveId" clId="{2086114C-5ABE-41F5-BC57-79A481DDCE36}" dt="2025-06-30T08:59:44.465" v="4985" actId="207"/>
          <ac:spMkLst>
            <pc:docMk/>
            <pc:sldMk cId="3475777546" sldId="271"/>
            <ac:spMk id="26" creationId="{3B446211-32DD-D53E-6BD2-913A4F155BFC}"/>
          </ac:spMkLst>
        </pc:spChg>
        <pc:spChg chg="mod">
          <ac:chgData name="夌 雨" userId="d086e8e3883354a1" providerId="LiveId" clId="{2086114C-5ABE-41F5-BC57-79A481DDCE36}" dt="2025-06-30T09:06:33.733" v="5089"/>
          <ac:spMkLst>
            <pc:docMk/>
            <pc:sldMk cId="3475777546" sldId="271"/>
            <ac:spMk id="30" creationId="{07792955-A882-2DC2-18DE-3824488D2121}"/>
          </ac:spMkLst>
        </pc:spChg>
        <pc:spChg chg="add mod ord">
          <ac:chgData name="夌 雨" userId="d086e8e3883354a1" providerId="LiveId" clId="{2086114C-5ABE-41F5-BC57-79A481DDCE36}" dt="2025-06-30T09:10:41.503" v="5155" actId="962"/>
          <ac:spMkLst>
            <pc:docMk/>
            <pc:sldMk cId="3475777546" sldId="271"/>
            <ac:spMk id="31" creationId="{16AEFD88-6B35-DCB1-0C49-315E8205F29F}"/>
          </ac:spMkLst>
        </pc:spChg>
        <pc:spChg chg="add mod">
          <ac:chgData name="夌 雨" userId="d086e8e3883354a1" providerId="LiveId" clId="{2086114C-5ABE-41F5-BC57-79A481DDCE36}" dt="2025-06-30T08:57:29.056" v="4938" actId="164"/>
          <ac:spMkLst>
            <pc:docMk/>
            <pc:sldMk cId="3475777546" sldId="271"/>
            <ac:spMk id="34" creationId="{1FD84719-8C0F-73A7-CD8F-215E53F904B6}"/>
          </ac:spMkLst>
        </pc:spChg>
        <pc:spChg chg="add del mod topLvl">
          <ac:chgData name="夌 雨" userId="d086e8e3883354a1" providerId="LiveId" clId="{2086114C-5ABE-41F5-BC57-79A481DDCE36}" dt="2025-06-30T09:05:02.864" v="5072" actId="478"/>
          <ac:spMkLst>
            <pc:docMk/>
            <pc:sldMk cId="3475777546" sldId="271"/>
            <ac:spMk id="39" creationId="{AA326DED-ED28-2906-686A-587E988DF967}"/>
          </ac:spMkLst>
        </pc:spChg>
        <pc:spChg chg="add del mod topLvl">
          <ac:chgData name="夌 雨" userId="d086e8e3883354a1" providerId="LiveId" clId="{2086114C-5ABE-41F5-BC57-79A481DDCE36}" dt="2025-06-30T09:06:44.319" v="5095"/>
          <ac:spMkLst>
            <pc:docMk/>
            <pc:sldMk cId="3475777546" sldId="271"/>
            <ac:spMk id="40" creationId="{22CDA7FB-55B9-88A6-5E46-2F57132EB191}"/>
          </ac:spMkLst>
        </pc:spChg>
        <pc:spChg chg="mod">
          <ac:chgData name="夌 雨" userId="d086e8e3883354a1" providerId="LiveId" clId="{2086114C-5ABE-41F5-BC57-79A481DDCE36}" dt="2025-06-30T09:05:54.955" v="5076"/>
          <ac:spMkLst>
            <pc:docMk/>
            <pc:sldMk cId="3475777546" sldId="271"/>
            <ac:spMk id="43" creationId="{BF093C7A-43CF-F897-A244-574A25D8866C}"/>
          </ac:spMkLst>
        </pc:spChg>
        <pc:spChg chg="add mod">
          <ac:chgData name="夌 雨" userId="d086e8e3883354a1" providerId="LiveId" clId="{2086114C-5ABE-41F5-BC57-79A481DDCE36}" dt="2025-06-30T09:25:36.287" v="5431" actId="3626"/>
          <ac:spMkLst>
            <pc:docMk/>
            <pc:sldMk cId="3475777546" sldId="271"/>
            <ac:spMk id="49" creationId="{F7609516-AEC3-5552-9C1E-B2BA8560F5CB}"/>
          </ac:spMkLst>
        </pc:spChg>
        <pc:spChg chg="add mod">
          <ac:chgData name="夌 雨" userId="d086e8e3883354a1" providerId="LiveId" clId="{2086114C-5ABE-41F5-BC57-79A481DDCE36}" dt="2025-06-30T09:30:09.124" v="5488" actId="962"/>
          <ac:spMkLst>
            <pc:docMk/>
            <pc:sldMk cId="3475777546" sldId="271"/>
            <ac:spMk id="50" creationId="{8C8DA68B-BD41-BC2B-D914-0D382E0F4962}"/>
          </ac:spMkLst>
        </pc:spChg>
        <pc:spChg chg="mod">
          <ac:chgData name="夌 雨" userId="d086e8e3883354a1" providerId="LiveId" clId="{2086114C-5ABE-41F5-BC57-79A481DDCE36}" dt="2025-06-30T09:37:11.662" v="5525"/>
          <ac:spMkLst>
            <pc:docMk/>
            <pc:sldMk cId="3475777546" sldId="271"/>
            <ac:spMk id="57" creationId="{1B889D57-6469-F573-3B93-B25E0634BD8F}"/>
          </ac:spMkLst>
        </pc:spChg>
        <pc:spChg chg="mod">
          <ac:chgData name="夌 雨" userId="d086e8e3883354a1" providerId="LiveId" clId="{2086114C-5ABE-41F5-BC57-79A481DDCE36}" dt="2025-06-30T09:37:21.356" v="5529"/>
          <ac:spMkLst>
            <pc:docMk/>
            <pc:sldMk cId="3475777546" sldId="271"/>
            <ac:spMk id="58" creationId="{871783C7-5158-F9D4-30EF-546B734A282E}"/>
          </ac:spMkLst>
        </pc:spChg>
        <pc:spChg chg="mod">
          <ac:chgData name="夌 雨" userId="d086e8e3883354a1" providerId="LiveId" clId="{2086114C-5ABE-41F5-BC57-79A481DDCE36}" dt="2025-06-30T09:37:29.781" v="5537"/>
          <ac:spMkLst>
            <pc:docMk/>
            <pc:sldMk cId="3475777546" sldId="271"/>
            <ac:spMk id="59" creationId="{EA90AE17-C683-24E8-C344-4B715354BD75}"/>
          </ac:spMkLst>
        </pc:spChg>
        <pc:grpChg chg="mod">
          <ac:chgData name="夌 雨" userId="d086e8e3883354a1" providerId="LiveId" clId="{2086114C-5ABE-41F5-BC57-79A481DDCE36}" dt="2025-06-30T09:10:27.066" v="5154" actId="14100"/>
          <ac:grpSpMkLst>
            <pc:docMk/>
            <pc:sldMk cId="3475777546" sldId="271"/>
            <ac:grpSpMk id="11" creationId="{BFECC3A6-43D0-99DC-0B44-4F1078078D25}"/>
          </ac:grpSpMkLst>
        </pc:grpChg>
        <pc:grpChg chg="add mod">
          <ac:chgData name="夌 雨" userId="d086e8e3883354a1" providerId="LiveId" clId="{2086114C-5ABE-41F5-BC57-79A481DDCE36}" dt="2025-06-30T09:10:52.157" v="5156" actId="962"/>
          <ac:grpSpMkLst>
            <pc:docMk/>
            <pc:sldMk cId="3475777546" sldId="271"/>
            <ac:grpSpMk id="35" creationId="{2F94D1BD-4853-C4CE-3C21-DCCBBED800FE}"/>
          </ac:grpSpMkLst>
        </pc:grpChg>
        <pc:grpChg chg="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37" creationId="{8C9C654B-606B-0789-E5B9-4A657DBACAA0}"/>
          </ac:grpSpMkLst>
        </pc:grpChg>
        <pc:grpChg chg="add del 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38" creationId="{19592AD4-850E-28A8-2B06-080DA5116F81}"/>
          </ac:grpSpMkLst>
        </pc:grpChg>
        <pc:grpChg chg="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47" creationId="{A9677F22-D130-ED66-73BB-230D56162B9F}"/>
          </ac:grpSpMkLst>
        </pc:grpChg>
        <pc:grpChg chg="add mod">
          <ac:chgData name="夌 雨" userId="d086e8e3883354a1" providerId="LiveId" clId="{2086114C-5ABE-41F5-BC57-79A481DDCE36}" dt="2025-07-03T15:05:40.112" v="9782" actId="1036"/>
          <ac:grpSpMkLst>
            <pc:docMk/>
            <pc:sldMk cId="3475777546" sldId="271"/>
            <ac:grpSpMk id="56" creationId="{F3F494E3-DB35-736B-1466-8799B8CD08EC}"/>
          </ac:grpSpMkLst>
        </pc:grpChg>
        <pc:picChg chg="add mod">
          <ac:chgData name="夌 雨" userId="d086e8e3883354a1" providerId="LiveId" clId="{2086114C-5ABE-41F5-BC57-79A481DDCE36}" dt="2025-06-30T09:29:55.775" v="5487" actId="962"/>
          <ac:picMkLst>
            <pc:docMk/>
            <pc:sldMk cId="3475777546" sldId="271"/>
            <ac:picMk id="51" creationId="{02DBAD77-28CB-8321-D658-83829BA09BAE}"/>
          </ac:picMkLst>
        </pc:picChg>
      </pc:sldChg>
      <pc:sldChg chg="addSp delSp modSp mod modTransition delAnim modAnim">
        <pc:chgData name="夌 雨" userId="d086e8e3883354a1" providerId="LiveId" clId="{2086114C-5ABE-41F5-BC57-79A481DDCE36}" dt="2025-07-01T07:53:26.120" v="6777" actId="1037"/>
        <pc:sldMkLst>
          <pc:docMk/>
          <pc:sldMk cId="3056215545" sldId="272"/>
        </pc:sldMkLst>
        <pc:spChg chg="mod">
          <ac:chgData name="夌 雨" userId="d086e8e3883354a1" providerId="LiveId" clId="{2086114C-5ABE-41F5-BC57-79A481DDCE36}" dt="2025-06-30T09:17:32.452" v="5345"/>
          <ac:spMkLst>
            <pc:docMk/>
            <pc:sldMk cId="3056215545" sldId="272"/>
            <ac:spMk id="8" creationId="{51E99D4E-C223-036F-AB0A-D03BED3E6558}"/>
          </ac:spMkLst>
        </pc:spChg>
        <pc:spChg chg="mod">
          <ac:chgData name="夌 雨" userId="d086e8e3883354a1" providerId="LiveId" clId="{2086114C-5ABE-41F5-BC57-79A481DDCE36}" dt="2025-06-30T09:17:32.452" v="5345"/>
          <ac:spMkLst>
            <pc:docMk/>
            <pc:sldMk cId="3056215545" sldId="272"/>
            <ac:spMk id="18" creationId="{EB9C4264-152C-0A72-864C-0DD1EAA6D64C}"/>
          </ac:spMkLst>
        </pc:spChg>
        <pc:spChg chg="mod">
          <ac:chgData name="夌 雨" userId="d086e8e3883354a1" providerId="LiveId" clId="{2086114C-5ABE-41F5-BC57-79A481DDCE36}" dt="2025-06-30T09:17:52.183" v="5346"/>
          <ac:spMkLst>
            <pc:docMk/>
            <pc:sldMk cId="3056215545" sldId="272"/>
            <ac:spMk id="24" creationId="{8825301D-E75F-AE71-2A27-A4E066774E92}"/>
          </ac:spMkLst>
        </pc:spChg>
        <pc:spChg chg="mod">
          <ac:chgData name="夌 雨" userId="d086e8e3883354a1" providerId="LiveId" clId="{2086114C-5ABE-41F5-BC57-79A481DDCE36}" dt="2025-06-30T09:17:52.183" v="5346"/>
          <ac:spMkLst>
            <pc:docMk/>
            <pc:sldMk cId="3056215545" sldId="272"/>
            <ac:spMk id="26" creationId="{DF1B10C5-1FF1-F59B-BC54-A5A39510BA0C}"/>
          </ac:spMkLst>
        </pc:spChg>
        <pc:spChg chg="add mod">
          <ac:chgData name="夌 雨" userId="d086e8e3883354a1" providerId="LiveId" clId="{2086114C-5ABE-41F5-BC57-79A481DDCE36}" dt="2025-06-30T09:18:26.411" v="5367"/>
          <ac:spMkLst>
            <pc:docMk/>
            <pc:sldMk cId="3056215545" sldId="272"/>
            <ac:spMk id="29" creationId="{E367BCF6-9DE0-227D-29AE-CD42173E43A5}"/>
          </ac:spMkLst>
        </pc:spChg>
        <pc:spChg chg="add mod">
          <ac:chgData name="夌 雨" userId="d086e8e3883354a1" providerId="LiveId" clId="{2086114C-5ABE-41F5-BC57-79A481DDCE36}" dt="2025-07-01T07:53:26.120" v="6777" actId="1037"/>
          <ac:spMkLst>
            <pc:docMk/>
            <pc:sldMk cId="3056215545" sldId="272"/>
            <ac:spMk id="34" creationId="{434F3887-B31F-BA1E-4209-1FF49E8ED61D}"/>
          </ac:spMkLst>
        </pc:spChg>
        <pc:grpChg chg="add mod">
          <ac:chgData name="夌 雨" userId="d086e8e3883354a1" providerId="LiveId" clId="{2086114C-5ABE-41F5-BC57-79A481DDCE36}" dt="2025-06-30T09:17:32.452" v="5345"/>
          <ac:grpSpMkLst>
            <pc:docMk/>
            <pc:sldMk cId="3056215545" sldId="272"/>
            <ac:grpSpMk id="3" creationId="{44D951B9-F45B-7D95-4D72-603DB7361627}"/>
          </ac:grpSpMkLst>
        </pc:grpChg>
        <pc:grpChg chg="add mod">
          <ac:chgData name="夌 雨" userId="d086e8e3883354a1" providerId="LiveId" clId="{2086114C-5ABE-41F5-BC57-79A481DDCE36}" dt="2025-06-30T09:18:01.182" v="5365" actId="1036"/>
          <ac:grpSpMkLst>
            <pc:docMk/>
            <pc:sldMk cId="3056215545" sldId="272"/>
            <ac:grpSpMk id="23" creationId="{266151B0-3CA4-C1A0-45D0-336415C340EE}"/>
          </ac:grpSpMkLst>
        </pc:grpChg>
      </pc:sldChg>
      <pc:sldChg chg="addSp delSp modSp mod modTransition delAnim modAnim">
        <pc:chgData name="夌 雨" userId="d086e8e3883354a1" providerId="LiveId" clId="{2086114C-5ABE-41F5-BC57-79A481DDCE36}" dt="2025-07-02T07:43:38.675" v="7675"/>
        <pc:sldMkLst>
          <pc:docMk/>
          <pc:sldMk cId="1640823458" sldId="273"/>
        </pc:sldMkLst>
        <pc:spChg chg="mod">
          <ac:chgData name="夌 雨" userId="d086e8e3883354a1" providerId="LiveId" clId="{2086114C-5ABE-41F5-BC57-79A481DDCE36}" dt="2025-07-01T06:50:15.494" v="5671" actId="14100"/>
          <ac:spMkLst>
            <pc:docMk/>
            <pc:sldMk cId="1640823458" sldId="273"/>
            <ac:spMk id="3" creationId="{48FF9F6D-8100-3C36-5263-9B0974ADB67D}"/>
          </ac:spMkLst>
        </pc:spChg>
        <pc:spChg chg="mod">
          <ac:chgData name="夌 雨" userId="d086e8e3883354a1" providerId="LiveId" clId="{2086114C-5ABE-41F5-BC57-79A481DDCE36}" dt="2025-07-01T06:48:19.807" v="5572" actId="1076"/>
          <ac:spMkLst>
            <pc:docMk/>
            <pc:sldMk cId="1640823458" sldId="273"/>
            <ac:spMk id="10" creationId="{13077E81-A74A-026F-FADC-43845683CCBD}"/>
          </ac:spMkLst>
        </pc:spChg>
        <pc:spChg chg="mod">
          <ac:chgData name="夌 雨" userId="d086e8e3883354a1" providerId="LiveId" clId="{2086114C-5ABE-41F5-BC57-79A481DDCE36}" dt="2025-07-01T06:50:55.243" v="5687"/>
          <ac:spMkLst>
            <pc:docMk/>
            <pc:sldMk cId="1640823458" sldId="273"/>
            <ac:spMk id="13" creationId="{FDFFB3F4-1BA5-09E9-8FFB-2C42CAB3CA5D}"/>
          </ac:spMkLst>
        </pc:spChg>
        <pc:spChg chg="mod">
          <ac:chgData name="夌 雨" userId="d086e8e3883354a1" providerId="LiveId" clId="{2086114C-5ABE-41F5-BC57-79A481DDCE36}" dt="2025-07-01T06:52:53.578" v="5715" actId="962"/>
          <ac:spMkLst>
            <pc:docMk/>
            <pc:sldMk cId="1640823458" sldId="273"/>
            <ac:spMk id="15" creationId="{41630C84-1EFE-E55F-166A-F78C5967901C}"/>
          </ac:spMkLst>
        </pc:spChg>
        <pc:spChg chg="add mod">
          <ac:chgData name="夌 雨" userId="d086e8e3883354a1" providerId="LiveId" clId="{2086114C-5ABE-41F5-BC57-79A481DDCE36}" dt="2025-07-01T06:51:17.403" v="5701"/>
          <ac:spMkLst>
            <pc:docMk/>
            <pc:sldMk cId="1640823458" sldId="273"/>
            <ac:spMk id="17" creationId="{EF95F44E-032F-4143-B087-3F151BAA05B9}"/>
          </ac:spMkLst>
        </pc:spChg>
        <pc:spChg chg="add mod">
          <ac:chgData name="夌 雨" userId="d086e8e3883354a1" providerId="LiveId" clId="{2086114C-5ABE-41F5-BC57-79A481DDCE36}" dt="2025-07-02T07:43:38.675" v="7675"/>
          <ac:spMkLst>
            <pc:docMk/>
            <pc:sldMk cId="1640823458" sldId="273"/>
            <ac:spMk id="18" creationId="{A1DD711D-D1C8-A51A-D252-0DF3150E3E15}"/>
          </ac:spMkLst>
        </pc:spChg>
        <pc:grpChg chg="mod">
          <ac:chgData name="夌 雨" userId="d086e8e3883354a1" providerId="LiveId" clId="{2086114C-5ABE-41F5-BC57-79A481DDCE36}" dt="2025-07-01T06:48:06.747" v="5567" actId="14100"/>
          <ac:grpSpMkLst>
            <pc:docMk/>
            <pc:sldMk cId="1640823458" sldId="273"/>
            <ac:grpSpMk id="11" creationId="{0BEB6B35-8DF7-6D39-7DCD-CAFD14D91FCC}"/>
          </ac:grpSpMkLst>
        </pc:grpChg>
      </pc:sldChg>
      <pc:sldChg chg="addSp delSp modSp mod modTransition setBg addAnim delAnim modAnim">
        <pc:chgData name="夌 雨" userId="d086e8e3883354a1" providerId="LiveId" clId="{2086114C-5ABE-41F5-BC57-79A481DDCE36}" dt="2025-07-01T07:16:07.422" v="5990"/>
        <pc:sldMkLst>
          <pc:docMk/>
          <pc:sldMk cId="86256702" sldId="274"/>
        </pc:sldMkLst>
        <pc:spChg chg="add del mod">
          <ac:chgData name="夌 雨" userId="d086e8e3883354a1" providerId="LiveId" clId="{2086114C-5ABE-41F5-BC57-79A481DDCE36}" dt="2025-07-01T06:54:16.368" v="5798" actId="1037"/>
          <ac:spMkLst>
            <pc:docMk/>
            <pc:sldMk cId="86256702" sldId="274"/>
            <ac:spMk id="3" creationId="{242AC42F-47B3-F9D0-C1C4-3DB655614F04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0" creationId="{B10FA67B-91B4-93C5-FEDC-912721CD216D}"/>
          </ac:spMkLst>
        </pc:spChg>
        <pc:spChg chg="add del mod">
          <ac:chgData name="夌 雨" userId="d086e8e3883354a1" providerId="LiveId" clId="{2086114C-5ABE-41F5-BC57-79A481DDCE36}" dt="2025-07-01T06:54:16.368" v="5798" actId="1037"/>
          <ac:spMkLst>
            <pc:docMk/>
            <pc:sldMk cId="86256702" sldId="274"/>
            <ac:spMk id="15" creationId="{418C6097-7AD1-1F28-3EAA-B3E927916B10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7" creationId="{6A6A2068-A85B-07E9-D62B-97F275F69065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8" creationId="{5D02997F-305B-736A-5323-A2F9A6214A97}"/>
          </ac:spMkLst>
        </pc:spChg>
        <pc:grpChg chg="add del mod">
          <ac:chgData name="夌 雨" userId="d086e8e3883354a1" providerId="LiveId" clId="{2086114C-5ABE-41F5-BC57-79A481DDCE36}" dt="2025-07-01T06:54:23.264" v="5888" actId="1038"/>
          <ac:grpSpMkLst>
            <pc:docMk/>
            <pc:sldMk cId="86256702" sldId="274"/>
            <ac:grpSpMk id="11" creationId="{2806E245-73E6-3AC6-1D93-17D9DCE2EC37}"/>
          </ac:grpSpMkLst>
        </pc:grpChg>
      </pc:sldChg>
      <pc:sldChg chg="addSp delSp modSp mod modTransition setBg addAnim delAnim modAnim">
        <pc:chgData name="夌 雨" userId="d086e8e3883354a1" providerId="LiveId" clId="{2086114C-5ABE-41F5-BC57-79A481DDCE36}" dt="2025-07-04T13:31:16.536" v="13248" actId="1035"/>
        <pc:sldMkLst>
          <pc:docMk/>
          <pc:sldMk cId="1510467993" sldId="275"/>
        </pc:sldMkLst>
        <pc:spChg chg="mod">
          <ac:chgData name="夌 雨" userId="d086e8e3883354a1" providerId="LiveId" clId="{2086114C-5ABE-41F5-BC57-79A481DDCE36}" dt="2025-07-04T09:40:08.396" v="10598"/>
          <ac:spMkLst>
            <pc:docMk/>
            <pc:sldMk cId="1510467993" sldId="275"/>
            <ac:spMk id="3" creationId="{9C8F80D2-D36E-859E-EFF7-C98FF714CCCE}"/>
          </ac:spMkLst>
        </pc:spChg>
        <pc:spChg chg="mod">
          <ac:chgData name="夌 雨" userId="d086e8e3883354a1" providerId="LiveId" clId="{2086114C-5ABE-41F5-BC57-79A481DDCE36}" dt="2025-07-04T09:40:08.396" v="10598"/>
          <ac:spMkLst>
            <pc:docMk/>
            <pc:sldMk cId="1510467993" sldId="275"/>
            <ac:spMk id="4" creationId="{CA966D91-347A-2483-3C30-036E1DA55136}"/>
          </ac:spMkLst>
        </pc:spChg>
        <pc:spChg chg="mod">
          <ac:chgData name="夌 雨" userId="d086e8e3883354a1" providerId="LiveId" clId="{2086114C-5ABE-41F5-BC57-79A481DDCE36}" dt="2025-07-04T09:40:08.396" v="10598"/>
          <ac:spMkLst>
            <pc:docMk/>
            <pc:sldMk cId="1510467993" sldId="275"/>
            <ac:spMk id="6" creationId="{CB6F4015-03D8-A7FB-5ADD-860DEC8E7A42}"/>
          </ac:spMkLst>
        </pc:spChg>
        <pc:spChg chg="mod">
          <ac:chgData name="夌 雨" userId="d086e8e3883354a1" providerId="LiveId" clId="{2086114C-5ABE-41F5-BC57-79A481DDCE36}" dt="2025-07-04T09:40:08.396" v="10598"/>
          <ac:spMkLst>
            <pc:docMk/>
            <pc:sldMk cId="1510467993" sldId="275"/>
            <ac:spMk id="9" creationId="{D12154AA-875E-083A-F155-3849B0EC1E72}"/>
          </ac:spMkLst>
        </pc:spChg>
        <pc:spChg chg="mod">
          <ac:chgData name="夌 雨" userId="d086e8e3883354a1" providerId="LiveId" clId="{2086114C-5ABE-41F5-BC57-79A481DDCE36}" dt="2025-07-04T09:40:08.396" v="10598"/>
          <ac:spMkLst>
            <pc:docMk/>
            <pc:sldMk cId="1510467993" sldId="275"/>
            <ac:spMk id="10" creationId="{4CE3E5E1-95E5-03C6-328C-97D38098CE22}"/>
          </ac:spMkLst>
        </pc:spChg>
        <pc:spChg chg="mod">
          <ac:chgData name="夌 雨" userId="d086e8e3883354a1" providerId="LiveId" clId="{2086114C-5ABE-41F5-BC57-79A481DDCE36}" dt="2025-07-04T13:18:13.519" v="13125"/>
          <ac:spMkLst>
            <pc:docMk/>
            <pc:sldMk cId="1510467993" sldId="275"/>
            <ac:spMk id="15" creationId="{0A02D950-4EB8-B4FA-719C-0555CB356C2D}"/>
          </ac:spMkLst>
        </pc:spChg>
        <pc:spChg chg="mod">
          <ac:chgData name="夌 雨" userId="d086e8e3883354a1" providerId="LiveId" clId="{2086114C-5ABE-41F5-BC57-79A481DDCE36}" dt="2025-07-04T13:18:13.519" v="13125"/>
          <ac:spMkLst>
            <pc:docMk/>
            <pc:sldMk cId="1510467993" sldId="275"/>
            <ac:spMk id="16" creationId="{62438DB8-23B3-44CE-0058-6BACA5F5C322}"/>
          </ac:spMkLst>
        </pc:spChg>
        <pc:spChg chg="add mod">
          <ac:chgData name="夌 雨" userId="d086e8e3883354a1" providerId="LiveId" clId="{2086114C-5ABE-41F5-BC57-79A481DDCE36}" dt="2025-07-04T13:18:43.070" v="13170" actId="14100"/>
          <ac:spMkLst>
            <pc:docMk/>
            <pc:sldMk cId="1510467993" sldId="275"/>
            <ac:spMk id="18" creationId="{85DEC768-3040-FC69-78A8-70E902654C73}"/>
          </ac:spMkLst>
        </pc:spChg>
        <pc:spChg chg="mod">
          <ac:chgData name="夌 雨" userId="d086e8e3883354a1" providerId="LiveId" clId="{2086114C-5ABE-41F5-BC57-79A481DDCE36}" dt="2025-07-04T13:19:16.618" v="13179" actId="208"/>
          <ac:spMkLst>
            <pc:docMk/>
            <pc:sldMk cId="1510467993" sldId="275"/>
            <ac:spMk id="20" creationId="{BC57A351-B4F7-4F82-074D-DDC9C464DA35}"/>
          </ac:spMkLst>
        </pc:spChg>
        <pc:spChg chg="mod">
          <ac:chgData name="夌 雨" userId="d086e8e3883354a1" providerId="LiveId" clId="{2086114C-5ABE-41F5-BC57-79A481DDCE36}" dt="2025-07-04T13:19:14.292" v="13178" actId="208"/>
          <ac:spMkLst>
            <pc:docMk/>
            <pc:sldMk cId="1510467993" sldId="275"/>
            <ac:spMk id="21" creationId="{DF3FCECA-CBE0-292E-A9A6-3B3E634A5F8A}"/>
          </ac:spMkLst>
        </pc:spChg>
        <pc:grpChg chg="mod">
          <ac:chgData name="夌 雨" userId="d086e8e3883354a1" providerId="LiveId" clId="{2086114C-5ABE-41F5-BC57-79A481DDCE36}" dt="2025-07-04T09:40:10.519" v="10626" actId="1036"/>
          <ac:grpSpMkLst>
            <pc:docMk/>
            <pc:sldMk cId="1510467993" sldId="275"/>
            <ac:grpSpMk id="2" creationId="{247DB8B9-F028-2312-DEDB-244C568E572B}"/>
          </ac:grpSpMkLst>
        </pc:grpChg>
        <pc:grpChg chg="add mod">
          <ac:chgData name="夌 雨" userId="d086e8e3883354a1" providerId="LiveId" clId="{2086114C-5ABE-41F5-BC57-79A481DDCE36}" dt="2025-07-04T13:18:16.269" v="13166" actId="1035"/>
          <ac:grpSpMkLst>
            <pc:docMk/>
            <pc:sldMk cId="1510467993" sldId="275"/>
            <ac:grpSpMk id="13" creationId="{67DFDB26-8391-E6F8-8682-D85B13D766F7}"/>
          </ac:grpSpMkLst>
        </pc:grpChg>
        <pc:grpChg chg="mod">
          <ac:chgData name="夌 雨" userId="d086e8e3883354a1" providerId="LiveId" clId="{2086114C-5ABE-41F5-BC57-79A481DDCE36}" dt="2025-07-04T13:18:13.519" v="13125"/>
          <ac:grpSpMkLst>
            <pc:docMk/>
            <pc:sldMk cId="1510467993" sldId="275"/>
            <ac:grpSpMk id="14" creationId="{147043BE-71E5-C89D-017A-419957C0EDBE}"/>
          </ac:grpSpMkLst>
        </pc:grpChg>
        <pc:grpChg chg="add mod">
          <ac:chgData name="夌 雨" userId="d086e8e3883354a1" providerId="LiveId" clId="{2086114C-5ABE-41F5-BC57-79A481DDCE36}" dt="2025-07-04T13:31:16.536" v="13248" actId="1035"/>
          <ac:grpSpMkLst>
            <pc:docMk/>
            <pc:sldMk cId="1510467993" sldId="275"/>
            <ac:grpSpMk id="19" creationId="{7531530F-2418-C2A0-A409-A95CDDDEA5EB}"/>
          </ac:grpSpMkLst>
        </pc:grpChg>
        <pc:picChg chg="mod">
          <ac:chgData name="夌 雨" userId="d086e8e3883354a1" providerId="LiveId" clId="{2086114C-5ABE-41F5-BC57-79A481DDCE36}" dt="2025-07-04T09:40:08.396" v="10598"/>
          <ac:picMkLst>
            <pc:docMk/>
            <pc:sldMk cId="1510467993" sldId="275"/>
            <ac:picMk id="5" creationId="{40554346-6F5F-65F7-BB15-1629D1793BBD}"/>
          </ac:picMkLst>
        </pc:picChg>
        <pc:picChg chg="mod">
          <ac:chgData name="夌 雨" userId="d086e8e3883354a1" providerId="LiveId" clId="{2086114C-5ABE-41F5-BC57-79A481DDCE36}" dt="2025-07-04T09:40:08.396" v="10598"/>
          <ac:picMkLst>
            <pc:docMk/>
            <pc:sldMk cId="1510467993" sldId="275"/>
            <ac:picMk id="7" creationId="{FCBAA34B-23C9-39AD-1170-22E490A10621}"/>
          </ac:picMkLst>
        </pc:picChg>
        <pc:picChg chg="mod">
          <ac:chgData name="夌 雨" userId="d086e8e3883354a1" providerId="LiveId" clId="{2086114C-5ABE-41F5-BC57-79A481DDCE36}" dt="2025-07-04T09:40:08.396" v="10598"/>
          <ac:picMkLst>
            <pc:docMk/>
            <pc:sldMk cId="1510467993" sldId="275"/>
            <ac:picMk id="8" creationId="{28477FF0-558B-F98B-1758-5FC72631B55F}"/>
          </ac:picMkLst>
        </pc:picChg>
        <pc:picChg chg="mod">
          <ac:chgData name="夌 雨" userId="d086e8e3883354a1" providerId="LiveId" clId="{2086114C-5ABE-41F5-BC57-79A481DDCE36}" dt="2025-07-04T09:40:08.396" v="10598"/>
          <ac:picMkLst>
            <pc:docMk/>
            <pc:sldMk cId="1510467993" sldId="275"/>
            <ac:picMk id="11" creationId="{07F0DE55-AC95-3DA6-D24C-60EC75F3FA61}"/>
          </ac:picMkLst>
        </pc:picChg>
        <pc:picChg chg="mod">
          <ac:chgData name="夌 雨" userId="d086e8e3883354a1" providerId="LiveId" clId="{2086114C-5ABE-41F5-BC57-79A481DDCE36}" dt="2025-07-04T09:40:08.396" v="10598"/>
          <ac:picMkLst>
            <pc:docMk/>
            <pc:sldMk cId="1510467993" sldId="275"/>
            <ac:picMk id="12" creationId="{1A49FC3F-F9B1-DEEC-A64A-7AA03CD1A04D}"/>
          </ac:picMkLst>
        </pc:picChg>
        <pc:picChg chg="mod">
          <ac:chgData name="夌 雨" userId="d086e8e3883354a1" providerId="LiveId" clId="{2086114C-5ABE-41F5-BC57-79A481DDCE36}" dt="2025-07-04T13:18:13.519" v="13125"/>
          <ac:picMkLst>
            <pc:docMk/>
            <pc:sldMk cId="1510467993" sldId="275"/>
            <ac:picMk id="17" creationId="{C41B0CDB-CCC8-29F2-F3CF-67E6EDF2FCF2}"/>
          </ac:picMkLst>
        </pc:picChg>
        <pc:picChg chg="add mod">
          <ac:chgData name="夌 雨" userId="d086e8e3883354a1" providerId="LiveId" clId="{2086114C-5ABE-41F5-BC57-79A481DDCE36}" dt="2025-07-01T07:18:12.590" v="6009"/>
          <ac:picMkLst>
            <pc:docMk/>
            <pc:sldMk cId="1510467993" sldId="275"/>
            <ac:picMk id="28" creationId="{B1C65892-76F6-7B78-B91B-CAB03A788B98}"/>
          </ac:picMkLst>
        </pc:picChg>
      </pc:sldChg>
      <pc:sldChg chg="addSp delSp modSp del mod setBg delAnim modAnim">
        <pc:chgData name="夌 雨" userId="d086e8e3883354a1" providerId="LiveId" clId="{2086114C-5ABE-41F5-BC57-79A481DDCE36}" dt="2025-07-02T07:41:18.044" v="7655" actId="47"/>
        <pc:sldMkLst>
          <pc:docMk/>
          <pc:sldMk cId="1738102944" sldId="276"/>
        </pc:sldMkLst>
      </pc:sldChg>
      <pc:sldChg chg="addSp delSp modSp new mod setBg delAnim modAnim modShow">
        <pc:chgData name="夌 雨" userId="d086e8e3883354a1" providerId="LiveId" clId="{2086114C-5ABE-41F5-BC57-79A481DDCE36}" dt="2025-07-04T10:56:00.095" v="11177" actId="1035"/>
        <pc:sldMkLst>
          <pc:docMk/>
          <pc:sldMk cId="4040592118" sldId="277"/>
        </pc:sldMkLst>
        <pc:spChg chg="mod">
          <ac:chgData name="夌 雨" userId="d086e8e3883354a1" providerId="LiveId" clId="{2086114C-5ABE-41F5-BC57-79A481DDCE36}" dt="2025-07-01T07:35:00.710" v="6275"/>
          <ac:spMkLst>
            <pc:docMk/>
            <pc:sldMk cId="4040592118" sldId="277"/>
            <ac:spMk id="5" creationId="{92A0E51D-49DA-E539-4A66-A2079DD20A1B}"/>
          </ac:spMkLst>
        </pc:spChg>
        <pc:spChg chg="mod">
          <ac:chgData name="夌 雨" userId="d086e8e3883354a1" providerId="LiveId" clId="{2086114C-5ABE-41F5-BC57-79A481DDCE36}" dt="2025-07-01T07:35:06.718" v="6282" actId="20577"/>
          <ac:spMkLst>
            <pc:docMk/>
            <pc:sldMk cId="4040592118" sldId="277"/>
            <ac:spMk id="6" creationId="{790370DB-E1E4-D294-BA2C-7532E7AD78A6}"/>
          </ac:spMkLst>
        </pc:spChg>
        <pc:spChg chg="mod">
          <ac:chgData name="夌 雨" userId="d086e8e3883354a1" providerId="LiveId" clId="{2086114C-5ABE-41F5-BC57-79A481DDCE36}" dt="2025-07-01T07:35:10.123" v="6290" actId="20577"/>
          <ac:spMkLst>
            <pc:docMk/>
            <pc:sldMk cId="4040592118" sldId="277"/>
            <ac:spMk id="7" creationId="{EAFA26E0-9DDD-B186-D076-493D86C30DED}"/>
          </ac:spMkLst>
        </pc:spChg>
        <pc:spChg chg="add mod">
          <ac:chgData name="夌 雨" userId="d086e8e3883354a1" providerId="LiveId" clId="{2086114C-5ABE-41F5-BC57-79A481DDCE36}" dt="2025-07-01T07:40:48.896" v="6435" actId="1076"/>
          <ac:spMkLst>
            <pc:docMk/>
            <pc:sldMk cId="4040592118" sldId="277"/>
            <ac:spMk id="8" creationId="{95E58A48-7930-C570-310B-285DBA500AEE}"/>
          </ac:spMkLst>
        </pc:spChg>
        <pc:spChg chg="add mod">
          <ac:chgData name="夌 雨" userId="d086e8e3883354a1" providerId="LiveId" clId="{2086114C-5ABE-41F5-BC57-79A481DDCE36}" dt="2025-07-01T07:40:48.896" v="6435" actId="1076"/>
          <ac:spMkLst>
            <pc:docMk/>
            <pc:sldMk cId="4040592118" sldId="277"/>
            <ac:spMk id="9" creationId="{D6E799BD-D024-6320-460E-2FB7DEE6FD3C}"/>
          </ac:spMkLst>
        </pc:spChg>
        <pc:spChg chg="mod">
          <ac:chgData name="夌 雨" userId="d086e8e3883354a1" providerId="LiveId" clId="{2086114C-5ABE-41F5-BC57-79A481DDCE36}" dt="2025-07-01T07:36:07.548" v="6323"/>
          <ac:spMkLst>
            <pc:docMk/>
            <pc:sldMk cId="4040592118" sldId="277"/>
            <ac:spMk id="11" creationId="{EBB6EE75-9D18-F84C-379E-1C8758B897B7}"/>
          </ac:spMkLst>
        </pc:spChg>
        <pc:spChg chg="mod">
          <ac:chgData name="夌 雨" userId="d086e8e3883354a1" providerId="LiveId" clId="{2086114C-5ABE-41F5-BC57-79A481DDCE36}" dt="2025-07-01T07:45:29.717" v="6592" actId="14100"/>
          <ac:spMkLst>
            <pc:docMk/>
            <pc:sldMk cId="4040592118" sldId="277"/>
            <ac:spMk id="12" creationId="{83094075-49E1-AC8A-69AC-757CBA70B2BB}"/>
          </ac:spMkLst>
        </pc:spChg>
        <pc:spChg chg="mod">
          <ac:chgData name="夌 雨" userId="d086e8e3883354a1" providerId="LiveId" clId="{2086114C-5ABE-41F5-BC57-79A481DDCE36}" dt="2025-07-01T07:38:31.565" v="6367" actId="14100"/>
          <ac:spMkLst>
            <pc:docMk/>
            <pc:sldMk cId="4040592118" sldId="277"/>
            <ac:spMk id="14" creationId="{E947320B-1308-2478-6F63-D7540448DABB}"/>
          </ac:spMkLst>
        </pc:spChg>
        <pc:spChg chg="mod">
          <ac:chgData name="夌 雨" userId="d086e8e3883354a1" providerId="LiveId" clId="{2086114C-5ABE-41F5-BC57-79A481DDCE36}" dt="2025-07-04T10:55:53.357" v="11167" actId="1035"/>
          <ac:spMkLst>
            <pc:docMk/>
            <pc:sldMk cId="4040592118" sldId="277"/>
            <ac:spMk id="15" creationId="{3EB2CD1C-44FD-6F34-7D92-025704BAACBC}"/>
          </ac:spMkLst>
        </pc:spChg>
        <pc:spChg chg="mod">
          <ac:chgData name="夌 雨" userId="d086e8e3883354a1" providerId="LiveId" clId="{2086114C-5ABE-41F5-BC57-79A481DDCE36}" dt="2025-07-01T07:37:08.739" v="6342" actId="208"/>
          <ac:spMkLst>
            <pc:docMk/>
            <pc:sldMk cId="4040592118" sldId="277"/>
            <ac:spMk id="17" creationId="{BB94669E-26D9-4A76-7242-58A1FA0590D4}"/>
          </ac:spMkLst>
        </pc:spChg>
        <pc:spChg chg="mod">
          <ac:chgData name="夌 雨" userId="d086e8e3883354a1" providerId="LiveId" clId="{2086114C-5ABE-41F5-BC57-79A481DDCE36}" dt="2025-07-01T07:36:56.960" v="6338"/>
          <ac:spMkLst>
            <pc:docMk/>
            <pc:sldMk cId="4040592118" sldId="277"/>
            <ac:spMk id="18" creationId="{A3CF0E0D-D8A9-8EB3-3971-D647E42C03B5}"/>
          </ac:spMkLst>
        </pc:spChg>
        <pc:spChg chg="mod">
          <ac:chgData name="夌 雨" userId="d086e8e3883354a1" providerId="LiveId" clId="{2086114C-5ABE-41F5-BC57-79A481DDCE36}" dt="2025-07-04T10:55:53.357" v="11167" actId="1035"/>
          <ac:spMkLst>
            <pc:docMk/>
            <pc:sldMk cId="4040592118" sldId="277"/>
            <ac:spMk id="19" creationId="{64FA04D5-2AD8-11FD-F92D-A5B489110609}"/>
          </ac:spMkLst>
        </pc:spChg>
        <pc:spChg chg="mod">
          <ac:chgData name="夌 雨" userId="d086e8e3883354a1" providerId="LiveId" clId="{2086114C-5ABE-41F5-BC57-79A481DDCE36}" dt="2025-07-01T07:34:52.940" v="6273"/>
          <ac:spMkLst>
            <pc:docMk/>
            <pc:sldMk cId="4040592118" sldId="277"/>
            <ac:spMk id="20" creationId="{D0370A60-DB8E-77A8-4E3C-39F6061F51C8}"/>
          </ac:spMkLst>
        </pc:spChg>
        <pc:spChg chg="mod">
          <ac:chgData name="夌 雨" userId="d086e8e3883354a1" providerId="LiveId" clId="{2086114C-5ABE-41F5-BC57-79A481DDCE36}" dt="2025-07-01T07:36:56.960" v="6338"/>
          <ac:spMkLst>
            <pc:docMk/>
            <pc:sldMk cId="4040592118" sldId="277"/>
            <ac:spMk id="22" creationId="{AAFDA4AD-1858-8144-B348-5571C06BD006}"/>
          </ac:spMkLst>
        </pc:spChg>
        <pc:spChg chg="mod topLvl">
          <ac:chgData name="夌 雨" userId="d086e8e3883354a1" providerId="LiveId" clId="{2086114C-5ABE-41F5-BC57-79A481DDCE36}" dt="2025-07-01T07:40:34.711" v="6406" actId="14100"/>
          <ac:spMkLst>
            <pc:docMk/>
            <pc:sldMk cId="4040592118" sldId="277"/>
            <ac:spMk id="24" creationId="{3811793A-6D36-4707-5EC9-01B5F56FEAEB}"/>
          </ac:spMkLst>
        </pc:spChg>
        <pc:spChg chg="mod topLvl">
          <ac:chgData name="夌 雨" userId="d086e8e3883354a1" providerId="LiveId" clId="{2086114C-5ABE-41F5-BC57-79A481DDCE36}" dt="2025-07-04T10:55:57.359" v="11172" actId="1035"/>
          <ac:spMkLst>
            <pc:docMk/>
            <pc:sldMk cId="4040592118" sldId="277"/>
            <ac:spMk id="25" creationId="{06720A20-87A8-D9E2-FB45-D89B77C3F724}"/>
          </ac:spMkLst>
        </pc:spChg>
        <pc:spChg chg="mod topLvl">
          <ac:chgData name="夌 雨" userId="d086e8e3883354a1" providerId="LiveId" clId="{2086114C-5ABE-41F5-BC57-79A481DDCE36}" dt="2025-07-04T10:55:57.359" v="11172" actId="1035"/>
          <ac:spMkLst>
            <pc:docMk/>
            <pc:sldMk cId="4040592118" sldId="277"/>
            <ac:spMk id="26" creationId="{6ACE7C96-A879-4B81-520C-0932AE427B4F}"/>
          </ac:spMkLst>
        </pc:spChg>
        <pc:spChg chg="mod topLvl">
          <ac:chgData name="夌 雨" userId="d086e8e3883354a1" providerId="LiveId" clId="{2086114C-5ABE-41F5-BC57-79A481DDCE36}" dt="2025-07-01T07:40:15.103" v="6402" actId="164"/>
          <ac:spMkLst>
            <pc:docMk/>
            <pc:sldMk cId="4040592118" sldId="277"/>
            <ac:spMk id="27" creationId="{48B24D1F-D366-56B2-CC46-2459852A1245}"/>
          </ac:spMkLst>
        </pc:spChg>
        <pc:spChg chg="add mod">
          <ac:chgData name="夌 雨" userId="d086e8e3883354a1" providerId="LiveId" clId="{2086114C-5ABE-41F5-BC57-79A481DDCE36}" dt="2025-07-01T07:44:34.172" v="6564" actId="20577"/>
          <ac:spMkLst>
            <pc:docMk/>
            <pc:sldMk cId="4040592118" sldId="277"/>
            <ac:spMk id="31" creationId="{775723E6-BACB-AEB4-A627-CFDCD8919820}"/>
          </ac:spMkLst>
        </pc:spChg>
        <pc:spChg chg="add mod">
          <ac:chgData name="夌 雨" userId="d086e8e3883354a1" providerId="LiveId" clId="{2086114C-5ABE-41F5-BC57-79A481DDCE36}" dt="2025-07-01T07:44:38.700" v="6574" actId="20577"/>
          <ac:spMkLst>
            <pc:docMk/>
            <pc:sldMk cId="4040592118" sldId="277"/>
            <ac:spMk id="32" creationId="{C7B478A5-0622-264F-498D-4F952B2B1946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5" creationId="{0B41555A-D8F5-7AE8-A923-B8AB6E85C36C}"/>
          </ac:spMkLst>
        </pc:spChg>
        <pc:spChg chg="mod topLvl">
          <ac:chgData name="夌 雨" userId="d086e8e3883354a1" providerId="LiveId" clId="{2086114C-5ABE-41F5-BC57-79A481DDCE36}" dt="2025-07-04T10:56:00.095" v="11177" actId="1035"/>
          <ac:spMkLst>
            <pc:docMk/>
            <pc:sldMk cId="4040592118" sldId="277"/>
            <ac:spMk id="36" creationId="{182A1699-2718-AA58-0266-15781B5DDD17}"/>
          </ac:spMkLst>
        </pc:spChg>
        <pc:spChg chg="mod topLvl">
          <ac:chgData name="夌 雨" userId="d086e8e3883354a1" providerId="LiveId" clId="{2086114C-5ABE-41F5-BC57-79A481DDCE36}" dt="2025-07-04T10:56:00.095" v="11177" actId="1035"/>
          <ac:spMkLst>
            <pc:docMk/>
            <pc:sldMk cId="4040592118" sldId="277"/>
            <ac:spMk id="37" creationId="{C27593F4-7922-8C9E-BA04-F11015239BB7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8" creationId="{4265D6A8-732C-F12F-CD3C-EFFB4BFCC449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9" creationId="{D3338296-B41F-50A8-F5FE-5D00E279081D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40" creationId="{1F2467BF-31D5-96AA-8D79-781E2C34C527}"/>
          </ac:spMkLst>
        </pc:spChg>
        <pc:spChg chg="add mod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41" creationId="{5D5E0815-1D6E-FC51-783A-3ACD0AAB0163}"/>
          </ac:spMkLst>
        </pc:spChg>
        <pc:spChg chg="add mod topLvl">
          <ac:chgData name="夌 雨" userId="d086e8e3883354a1" providerId="LiveId" clId="{2086114C-5ABE-41F5-BC57-79A481DDCE36}" dt="2025-07-01T08:02:53" v="6926" actId="14100"/>
          <ac:spMkLst>
            <pc:docMk/>
            <pc:sldMk cId="4040592118" sldId="277"/>
            <ac:spMk id="44" creationId="{D9A060EF-78EC-04DC-5B41-29D88D27BB37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5" creationId="{73278A5D-6171-AD33-5EA0-68BA9C000AD9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6" creationId="{A044792F-671E-8E45-01AB-E6F114902B48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7" creationId="{E311D389-8D2B-B168-7826-9B794B2B4CAF}"/>
          </ac:spMkLst>
        </pc:spChg>
        <pc:spChg chg="add mod">
          <ac:chgData name="夌 雨" userId="d086e8e3883354a1" providerId="LiveId" clId="{2086114C-5ABE-41F5-BC57-79A481DDCE36}" dt="2025-07-01T08:10:08.521" v="7063" actId="14100"/>
          <ac:spMkLst>
            <pc:docMk/>
            <pc:sldMk cId="4040592118" sldId="277"/>
            <ac:spMk id="48" creationId="{C4FDA68A-A7F3-5292-D379-2AD5002D380C}"/>
          </ac:spMkLst>
        </pc:spChg>
        <pc:spChg chg="add mod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50" creationId="{2F303988-AAA3-D8CE-E564-A6D9DDC5FBDC}"/>
          </ac:spMkLst>
        </pc:spChg>
        <pc:spChg chg="add mod">
          <ac:chgData name="夌 雨" userId="d086e8e3883354a1" providerId="LiveId" clId="{2086114C-5ABE-41F5-BC57-79A481DDCE36}" dt="2025-07-04T09:21:14.694" v="10071" actId="208"/>
          <ac:spMkLst>
            <pc:docMk/>
            <pc:sldMk cId="4040592118" sldId="277"/>
            <ac:spMk id="52" creationId="{BE8AADBC-FDFB-04C4-FBB6-ED75B71BBE03}"/>
          </ac:spMkLst>
        </pc:spChg>
        <pc:spChg chg="add mod">
          <ac:chgData name="夌 雨" userId="d086e8e3883354a1" providerId="LiveId" clId="{2086114C-5ABE-41F5-BC57-79A481DDCE36}" dt="2025-07-04T09:21:48.631" v="10077" actId="207"/>
          <ac:spMkLst>
            <pc:docMk/>
            <pc:sldMk cId="4040592118" sldId="277"/>
            <ac:spMk id="53" creationId="{A3D38018-D1E5-0A29-2AF4-01129DAD9BEA}"/>
          </ac:spMkLst>
        </pc:spChg>
        <pc:spChg chg="mod">
          <ac:chgData name="夌 雨" userId="d086e8e3883354a1" providerId="LiveId" clId="{2086114C-5ABE-41F5-BC57-79A481DDCE36}" dt="2025-07-01T07:53:30.797" v="6778"/>
          <ac:spMkLst>
            <pc:docMk/>
            <pc:sldMk cId="4040592118" sldId="277"/>
            <ac:spMk id="55" creationId="{A711C09C-922D-C512-F70E-74E970E78050}"/>
          </ac:spMkLst>
        </pc:spChg>
        <pc:spChg chg="mod">
          <ac:chgData name="夌 雨" userId="d086e8e3883354a1" providerId="LiveId" clId="{2086114C-5ABE-41F5-BC57-79A481DDCE36}" dt="2025-07-01T07:53:30.797" v="6778"/>
          <ac:spMkLst>
            <pc:docMk/>
            <pc:sldMk cId="4040592118" sldId="277"/>
            <ac:spMk id="56" creationId="{008987E4-3B5B-1E42-4C21-DA3824FA717C}"/>
          </ac:spMkLst>
        </pc:spChg>
        <pc:spChg chg="add mod">
          <ac:chgData name="夌 雨" userId="d086e8e3883354a1" providerId="LiveId" clId="{2086114C-5ABE-41F5-BC57-79A481DDCE36}" dt="2025-07-01T08:08:17.247" v="7029" actId="1076"/>
          <ac:spMkLst>
            <pc:docMk/>
            <pc:sldMk cId="4040592118" sldId="277"/>
            <ac:spMk id="57" creationId="{6038F025-F48A-0765-AC31-3AECC2373A42}"/>
          </ac:spMkLst>
        </pc:spChg>
        <pc:spChg chg="add mod">
          <ac:chgData name="夌 雨" userId="d086e8e3883354a1" providerId="LiveId" clId="{2086114C-5ABE-41F5-BC57-79A481DDCE36}" dt="2025-07-01T08:01:48.448" v="6908" actId="1582"/>
          <ac:spMkLst>
            <pc:docMk/>
            <pc:sldMk cId="4040592118" sldId="277"/>
            <ac:spMk id="60" creationId="{717C2262-8C13-D6B6-8EB9-A13AD3CA1A7F}"/>
          </ac:spMkLst>
        </pc:spChg>
        <pc:spChg chg="add mod">
          <ac:chgData name="夌 雨" userId="d086e8e3883354a1" providerId="LiveId" clId="{2086114C-5ABE-41F5-BC57-79A481DDCE36}" dt="2025-07-01T08:02:01.849" v="6916" actId="1037"/>
          <ac:spMkLst>
            <pc:docMk/>
            <pc:sldMk cId="4040592118" sldId="277"/>
            <ac:spMk id="61" creationId="{E9AE64AF-D6D5-DDCF-DCC4-EAF57B42AB70}"/>
          </ac:spMkLst>
        </pc:spChg>
        <pc:spChg chg="add mod">
          <ac:chgData name="夌 雨" userId="d086e8e3883354a1" providerId="LiveId" clId="{2086114C-5ABE-41F5-BC57-79A481DDCE36}" dt="2025-07-04T09:20:02.338" v="10061" actId="1076"/>
          <ac:spMkLst>
            <pc:docMk/>
            <pc:sldMk cId="4040592118" sldId="277"/>
            <ac:spMk id="64" creationId="{EDCDF100-553A-7338-569B-2BC1E89C82E0}"/>
          </ac:spMkLst>
        </pc:spChg>
        <pc:spChg chg="add mod">
          <ac:chgData name="夌 雨" userId="d086e8e3883354a1" providerId="LiveId" clId="{2086114C-5ABE-41F5-BC57-79A481DDCE36}" dt="2025-07-04T09:20:02.338" v="10061" actId="1076"/>
          <ac:spMkLst>
            <pc:docMk/>
            <pc:sldMk cId="4040592118" sldId="277"/>
            <ac:spMk id="65" creationId="{14C3BD2B-BC67-8CF0-AF98-EB8F3238C3DA}"/>
          </ac:spMkLst>
        </pc:spChg>
        <pc:spChg chg="add mod">
          <ac:chgData name="夌 雨" userId="d086e8e3883354a1" providerId="LiveId" clId="{2086114C-5ABE-41F5-BC57-79A481DDCE36}" dt="2025-07-01T08:02:35.246" v="6925" actId="208"/>
          <ac:spMkLst>
            <pc:docMk/>
            <pc:sldMk cId="4040592118" sldId="277"/>
            <ac:spMk id="66" creationId="{F7E84868-1872-5676-9484-948028E0E837}"/>
          </ac:spMkLst>
        </pc:spChg>
        <pc:spChg chg="add mod">
          <ac:chgData name="夌 雨" userId="d086e8e3883354a1" providerId="LiveId" clId="{2086114C-5ABE-41F5-BC57-79A481DDCE36}" dt="2025-07-01T08:02:22.500" v="6924" actId="207"/>
          <ac:spMkLst>
            <pc:docMk/>
            <pc:sldMk cId="4040592118" sldId="277"/>
            <ac:spMk id="67" creationId="{D9EA12AC-C9DC-6276-D5DB-0625A005C5E7}"/>
          </ac:spMkLst>
        </pc:spChg>
        <pc:spChg chg="mod">
          <ac:chgData name="夌 雨" userId="d086e8e3883354a1" providerId="LiveId" clId="{2086114C-5ABE-41F5-BC57-79A481DDCE36}" dt="2025-07-01T08:04:55.709" v="6965" actId="207"/>
          <ac:spMkLst>
            <pc:docMk/>
            <pc:sldMk cId="4040592118" sldId="277"/>
            <ac:spMk id="76" creationId="{709A4B26-A72D-AA43-8791-AAA38A834CD2}"/>
          </ac:spMkLst>
        </pc:spChg>
        <pc:spChg chg="mod">
          <ac:chgData name="夌 雨" userId="d086e8e3883354a1" providerId="LiveId" clId="{2086114C-5ABE-41F5-BC57-79A481DDCE36}" dt="2025-07-01T08:04:49.610" v="6963" actId="207"/>
          <ac:spMkLst>
            <pc:docMk/>
            <pc:sldMk cId="4040592118" sldId="277"/>
            <ac:spMk id="77" creationId="{A93A3948-AA1F-0B07-8764-8A479A9B73E2}"/>
          </ac:spMkLst>
        </pc:spChg>
        <pc:spChg chg="mod">
          <ac:chgData name="夌 雨" userId="d086e8e3883354a1" providerId="LiveId" clId="{2086114C-5ABE-41F5-BC57-79A481DDCE36}" dt="2025-07-01T08:07:44.218" v="7023" actId="12788"/>
          <ac:spMkLst>
            <pc:docMk/>
            <pc:sldMk cId="4040592118" sldId="277"/>
            <ac:spMk id="79" creationId="{E8F22850-5185-313D-ED67-11A17D5485F8}"/>
          </ac:spMkLst>
        </pc:spChg>
        <pc:spChg chg="mod">
          <ac:chgData name="夌 雨" userId="d086e8e3883354a1" providerId="LiveId" clId="{2086114C-5ABE-41F5-BC57-79A481DDCE36}" dt="2025-07-01T08:04:43.931" v="6962"/>
          <ac:spMkLst>
            <pc:docMk/>
            <pc:sldMk cId="4040592118" sldId="277"/>
            <ac:spMk id="80" creationId="{EE23C55D-21F9-D3E8-9381-318D16D96D1F}"/>
          </ac:spMkLst>
        </pc:spChg>
        <pc:spChg chg="mod">
          <ac:chgData name="夌 雨" userId="d086e8e3883354a1" providerId="LiveId" clId="{2086114C-5ABE-41F5-BC57-79A481DDCE36}" dt="2025-07-01T08:07:44.218" v="7023" actId="12788"/>
          <ac:spMkLst>
            <pc:docMk/>
            <pc:sldMk cId="4040592118" sldId="277"/>
            <ac:spMk id="81" creationId="{858C22AC-F35C-FC6C-F232-8D0985D4EBEC}"/>
          </ac:spMkLst>
        </pc:spChg>
        <pc:spChg chg="mod">
          <ac:chgData name="夌 雨" userId="d086e8e3883354a1" providerId="LiveId" clId="{2086114C-5ABE-41F5-BC57-79A481DDCE36}" dt="2025-07-01T08:05:53.096" v="7014" actId="208"/>
          <ac:spMkLst>
            <pc:docMk/>
            <pc:sldMk cId="4040592118" sldId="277"/>
            <ac:spMk id="83" creationId="{17C5758B-DEB1-F654-C4B5-D3920EBF44A4}"/>
          </ac:spMkLst>
        </pc:spChg>
        <pc:spChg chg="mod">
          <ac:chgData name="夌 雨" userId="d086e8e3883354a1" providerId="LiveId" clId="{2086114C-5ABE-41F5-BC57-79A481DDCE36}" dt="2025-07-01T08:06:53.086" v="7017" actId="207"/>
          <ac:spMkLst>
            <pc:docMk/>
            <pc:sldMk cId="4040592118" sldId="277"/>
            <ac:spMk id="84" creationId="{FDF38021-E0CA-6AB8-96AD-2B2A3F155398}"/>
          </ac:spMkLst>
        </pc:spChg>
        <pc:spChg chg="mod">
          <ac:chgData name="夌 雨" userId="d086e8e3883354a1" providerId="LiveId" clId="{2086114C-5ABE-41F5-BC57-79A481DDCE36}" dt="2025-07-01T08:07:52.474" v="7025" actId="12788"/>
          <ac:spMkLst>
            <pc:docMk/>
            <pc:sldMk cId="4040592118" sldId="277"/>
            <ac:spMk id="86" creationId="{E7F4CB15-64C2-07B3-CAAA-BE174072C24C}"/>
          </ac:spMkLst>
        </pc:spChg>
        <pc:spChg chg="mod">
          <ac:chgData name="夌 雨" userId="d086e8e3883354a1" providerId="LiveId" clId="{2086114C-5ABE-41F5-BC57-79A481DDCE36}" dt="2025-07-01T08:06:55.261" v="7018" actId="207"/>
          <ac:spMkLst>
            <pc:docMk/>
            <pc:sldMk cId="4040592118" sldId="277"/>
            <ac:spMk id="87" creationId="{A8AD38CA-5D7D-E2EB-0740-6FB2146CC0E3}"/>
          </ac:spMkLst>
        </pc:spChg>
        <pc:spChg chg="mod">
          <ac:chgData name="夌 雨" userId="d086e8e3883354a1" providerId="LiveId" clId="{2086114C-5ABE-41F5-BC57-79A481DDCE36}" dt="2025-07-01T08:07:52.474" v="7025" actId="12788"/>
          <ac:spMkLst>
            <pc:docMk/>
            <pc:sldMk cId="4040592118" sldId="277"/>
            <ac:spMk id="88" creationId="{7D1E26D7-120C-DD4D-7D8B-A40D7A5B5B0F}"/>
          </ac:spMkLst>
        </pc:spChg>
        <pc:spChg chg="add mod">
          <ac:chgData name="夌 雨" userId="d086e8e3883354a1" providerId="LiveId" clId="{2086114C-5ABE-41F5-BC57-79A481DDCE36}" dt="2025-07-01T08:08:39.426" v="7041" actId="1076"/>
          <ac:spMkLst>
            <pc:docMk/>
            <pc:sldMk cId="4040592118" sldId="277"/>
            <ac:spMk id="89" creationId="{F937FD0C-C645-9BC9-14A9-61CC38F3421E}"/>
          </ac:spMkLst>
        </pc:spChg>
        <pc:spChg chg="add mod">
          <ac:chgData name="夌 雨" userId="d086e8e3883354a1" providerId="LiveId" clId="{2086114C-5ABE-41F5-BC57-79A481DDCE36}" dt="2025-07-01T08:09:16.885" v="7050" actId="1076"/>
          <ac:spMkLst>
            <pc:docMk/>
            <pc:sldMk cId="4040592118" sldId="277"/>
            <ac:spMk id="90" creationId="{D70199EB-01D7-5406-6596-94C54D902102}"/>
          </ac:spMkLst>
        </pc:spChg>
        <pc:spChg chg="add mod">
          <ac:chgData name="夌 雨" userId="d086e8e3883354a1" providerId="LiveId" clId="{2086114C-5ABE-41F5-BC57-79A481DDCE36}" dt="2025-07-01T08:10:14.505" v="7064" actId="1076"/>
          <ac:spMkLst>
            <pc:docMk/>
            <pc:sldMk cId="4040592118" sldId="277"/>
            <ac:spMk id="91" creationId="{4AA9F84C-438B-21F6-A989-A9603CF26499}"/>
          </ac:spMkLst>
        </pc:spChg>
        <pc:spChg chg="add mod">
          <ac:chgData name="夌 雨" userId="d086e8e3883354a1" providerId="LiveId" clId="{2086114C-5ABE-41F5-BC57-79A481DDCE36}" dt="2025-07-01T08:09:56.943" v="7061" actId="1076"/>
          <ac:spMkLst>
            <pc:docMk/>
            <pc:sldMk cId="4040592118" sldId="277"/>
            <ac:spMk id="92" creationId="{AEC38742-094E-6D8B-ACF3-1438A955CD03}"/>
          </ac:spMkLst>
        </pc:spChg>
        <pc:spChg chg="add mod">
          <ac:chgData name="夌 雨" userId="d086e8e3883354a1" providerId="LiveId" clId="{2086114C-5ABE-41F5-BC57-79A481DDCE36}" dt="2025-07-01T08:36:54.069" v="7639" actId="1076"/>
          <ac:spMkLst>
            <pc:docMk/>
            <pc:sldMk cId="4040592118" sldId="277"/>
            <ac:spMk id="93" creationId="{084C6977-90E3-98EA-52A9-D3B1BD111178}"/>
          </ac:spMkLst>
        </pc:spChg>
        <pc:spChg chg="add mod">
          <ac:chgData name="夌 雨" userId="d086e8e3883354a1" providerId="LiveId" clId="{2086114C-5ABE-41F5-BC57-79A481DDCE36}" dt="2025-07-01T08:36:50.420" v="7638" actId="1076"/>
          <ac:spMkLst>
            <pc:docMk/>
            <pc:sldMk cId="4040592118" sldId="277"/>
            <ac:spMk id="94" creationId="{EBB3BF2F-F56A-B48A-F806-B24CA9A2B7FA}"/>
          </ac:spMkLst>
        </pc:spChg>
        <pc:grpChg chg="add mod">
          <ac:chgData name="夌 雨" userId="d086e8e3883354a1" providerId="LiveId" clId="{2086114C-5ABE-41F5-BC57-79A481DDCE36}" dt="2025-07-01T07:35:18.243" v="6291" actId="962"/>
          <ac:grpSpMkLst>
            <pc:docMk/>
            <pc:sldMk cId="4040592118" sldId="277"/>
            <ac:grpSpMk id="4" creationId="{491D7F82-06D3-5733-71EC-E762B40B0AB7}"/>
          </ac:grpSpMkLst>
        </pc:grpChg>
        <pc:grpChg chg="add mod">
          <ac:chgData name="夌 雨" userId="d086e8e3883354a1" providerId="LiveId" clId="{2086114C-5ABE-41F5-BC57-79A481DDCE36}" dt="2025-07-01T08:08:08.583" v="7028" actId="1076"/>
          <ac:grpSpMkLst>
            <pc:docMk/>
            <pc:sldMk cId="4040592118" sldId="277"/>
            <ac:grpSpMk id="10" creationId="{23320455-370C-8A57-20CE-D1520395090C}"/>
          </ac:grpSpMkLst>
        </pc:grpChg>
        <pc:grpChg chg="add mod">
          <ac:chgData name="夌 雨" userId="d086e8e3883354a1" providerId="LiveId" clId="{2086114C-5ABE-41F5-BC57-79A481DDCE36}" dt="2025-07-01T07:37:17.125" v="6343" actId="962"/>
          <ac:grpSpMkLst>
            <pc:docMk/>
            <pc:sldMk cId="4040592118" sldId="277"/>
            <ac:grpSpMk id="16" creationId="{3FEAA996-D087-C023-17DE-791E3E15A3C6}"/>
          </ac:grpSpMkLst>
        </pc:grpChg>
        <pc:grpChg chg="add mod">
          <ac:chgData name="夌 雨" userId="d086e8e3883354a1" providerId="LiveId" clId="{2086114C-5ABE-41F5-BC57-79A481DDCE36}" dt="2025-07-01T07:38:17.187" v="6357" actId="14100"/>
          <ac:grpSpMkLst>
            <pc:docMk/>
            <pc:sldMk cId="4040592118" sldId="277"/>
            <ac:grpSpMk id="21" creationId="{7BBED355-78A4-48CE-81E5-DD5A908E8CDA}"/>
          </ac:grpSpMkLst>
        </pc:grpChg>
        <pc:grpChg chg="add mod">
          <ac:chgData name="夌 雨" userId="d086e8e3883354a1" providerId="LiveId" clId="{2086114C-5ABE-41F5-BC57-79A481DDCE36}" dt="2025-07-01T07:40:57.081" v="6437" actId="1076"/>
          <ac:grpSpMkLst>
            <pc:docMk/>
            <pc:sldMk cId="4040592118" sldId="277"/>
            <ac:grpSpMk id="33" creationId="{C3F8505E-7C32-8FAB-DD38-AF64F4098614}"/>
          </ac:grpSpMkLst>
        </pc:grpChg>
        <pc:grpChg chg="add mod">
          <ac:chgData name="夌 雨" userId="d086e8e3883354a1" providerId="LiveId" clId="{2086114C-5ABE-41F5-BC57-79A481DDCE36}" dt="2025-07-01T07:45:13.478" v="6589" actId="962"/>
          <ac:grpSpMkLst>
            <pc:docMk/>
            <pc:sldMk cId="4040592118" sldId="277"/>
            <ac:grpSpMk id="43" creationId="{25AD1416-ED9E-BE7E-BB54-B4B13916F55A}"/>
          </ac:grpSpMkLst>
        </pc:grpChg>
        <pc:grpChg chg="add mod">
          <ac:chgData name="夌 雨" userId="d086e8e3883354a1" providerId="LiveId" clId="{2086114C-5ABE-41F5-BC57-79A481DDCE36}" dt="2025-07-01T08:04:08.084" v="6936" actId="1076"/>
          <ac:grpSpMkLst>
            <pc:docMk/>
            <pc:sldMk cId="4040592118" sldId="277"/>
            <ac:grpSpMk id="51" creationId="{056FCF04-DEB7-4D85-5E66-FDFAB34001C7}"/>
          </ac:grpSpMkLst>
        </pc:grpChg>
        <pc:grpChg chg="add mod">
          <ac:chgData name="夌 雨" userId="d086e8e3883354a1" providerId="LiveId" clId="{2086114C-5ABE-41F5-BC57-79A481DDCE36}" dt="2025-07-01T08:08:17.247" v="7029" actId="1076"/>
          <ac:grpSpMkLst>
            <pc:docMk/>
            <pc:sldMk cId="4040592118" sldId="277"/>
            <ac:grpSpMk id="54" creationId="{EC294FFD-D529-38FA-EF26-1F5E34348EC9}"/>
          </ac:grpSpMkLst>
        </pc:grpChg>
        <pc:grpChg chg="add mod">
          <ac:chgData name="夌 雨" userId="d086e8e3883354a1" providerId="LiveId" clId="{2086114C-5ABE-41F5-BC57-79A481DDCE36}" dt="2025-07-01T08:04:21.719" v="6937" actId="1076"/>
          <ac:grpSpMkLst>
            <pc:docMk/>
            <pc:sldMk cId="4040592118" sldId="277"/>
            <ac:grpSpMk id="75" creationId="{1A67FFD2-8F03-337C-47EE-BFEF9B1E6697}"/>
          </ac:grpSpMkLst>
        </pc:grpChg>
        <pc:grpChg chg="add mod">
          <ac:chgData name="夌 雨" userId="d086e8e3883354a1" providerId="LiveId" clId="{2086114C-5ABE-41F5-BC57-79A481DDCE36}" dt="2025-07-01T08:05:25.890" v="7006" actId="1036"/>
          <ac:grpSpMkLst>
            <pc:docMk/>
            <pc:sldMk cId="4040592118" sldId="277"/>
            <ac:grpSpMk id="78" creationId="{295D1D78-F84D-A27E-C645-2E96029391F8}"/>
          </ac:grpSpMkLst>
        </pc:grpChg>
        <pc:grpChg chg="add mod">
          <ac:chgData name="夌 雨" userId="d086e8e3883354a1" providerId="LiveId" clId="{2086114C-5ABE-41F5-BC57-79A481DDCE36}" dt="2025-07-01T08:05:37.589" v="7008" actId="1076"/>
          <ac:grpSpMkLst>
            <pc:docMk/>
            <pc:sldMk cId="4040592118" sldId="277"/>
            <ac:grpSpMk id="82" creationId="{446B63E9-0E60-F445-E4FB-4CD7466A25A3}"/>
          </ac:grpSpMkLst>
        </pc:grpChg>
        <pc:grpChg chg="add mod">
          <ac:chgData name="夌 雨" userId="d086e8e3883354a1" providerId="LiveId" clId="{2086114C-5ABE-41F5-BC57-79A481DDCE36}" dt="2025-07-01T08:05:37.589" v="7008" actId="1076"/>
          <ac:grpSpMkLst>
            <pc:docMk/>
            <pc:sldMk cId="4040592118" sldId="277"/>
            <ac:grpSpMk id="85" creationId="{D67AA418-608A-F259-EDFB-43243C6BEA46}"/>
          </ac:grpSpMkLst>
        </pc:grpChg>
        <pc:picChg chg="add mod ord">
          <ac:chgData name="夌 雨" userId="d086e8e3883354a1" providerId="LiveId" clId="{2086114C-5ABE-41F5-BC57-79A481DDCE36}" dt="2025-07-01T08:08:03.432" v="7027" actId="1076"/>
          <ac:picMkLst>
            <pc:docMk/>
            <pc:sldMk cId="4040592118" sldId="277"/>
            <ac:picMk id="13" creationId="{5AC26BEA-0311-A8A2-C4F5-38C23905487D}"/>
          </ac:picMkLst>
        </pc:picChg>
      </pc:sldChg>
      <pc:sldChg chg="addSp delSp modSp add mod setBg delAnim modAnim modShow">
        <pc:chgData name="夌 雨" userId="d086e8e3883354a1" providerId="LiveId" clId="{2086114C-5ABE-41F5-BC57-79A481DDCE36}" dt="2025-07-04T10:55:42.412" v="11162" actId="1035"/>
        <pc:sldMkLst>
          <pc:docMk/>
          <pc:sldMk cId="2327830793" sldId="278"/>
        </pc:sldMkLst>
        <pc:spChg chg="add mod">
          <ac:chgData name="夌 雨" userId="d086e8e3883354a1" providerId="LiveId" clId="{2086114C-5ABE-41F5-BC57-79A481DDCE36}" dt="2025-07-01T08:18:36.936" v="7251" actId="962"/>
          <ac:spMkLst>
            <pc:docMk/>
            <pc:sldMk cId="2327830793" sldId="278"/>
            <ac:spMk id="2" creationId="{7D68587D-B529-C27B-2860-2A83B2945247}"/>
          </ac:spMkLst>
        </pc:spChg>
        <pc:spChg chg="add mod">
          <ac:chgData name="夌 雨" userId="d086e8e3883354a1" providerId="LiveId" clId="{2086114C-5ABE-41F5-BC57-79A481DDCE36}" dt="2025-07-01T08:18:18.176" v="7249" actId="164"/>
          <ac:spMkLst>
            <pc:docMk/>
            <pc:sldMk cId="2327830793" sldId="278"/>
            <ac:spMk id="3" creationId="{1A1FBAE2-5BE2-4DB3-3912-BD467DA53917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7" creationId="{5069AE65-653F-716E-E7D6-9E03CCF8A861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8" creationId="{DD22C7BC-E329-F042-7BC6-FC3A4DEE2F7D}"/>
          </ac:spMkLst>
        </pc:spChg>
        <pc:spChg chg="mod">
          <ac:chgData name="夌 雨" userId="d086e8e3883354a1" providerId="LiveId" clId="{2086114C-5ABE-41F5-BC57-79A481DDCE36}" dt="2025-07-02T07:50:15.398" v="7896" actId="1036"/>
          <ac:spMkLst>
            <pc:docMk/>
            <pc:sldMk cId="2327830793" sldId="278"/>
            <ac:spMk id="9" creationId="{D5B5234F-BC7B-2992-4E83-5B169EEC1FDB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11" creationId="{CC75EFE9-9283-2765-C081-B837DF608EEE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3" creationId="{3643CB62-15B9-4271-898D-340EA2DC5363}"/>
          </ac:spMkLst>
        </pc:spChg>
        <pc:spChg chg="mod">
          <ac:chgData name="夌 雨" userId="d086e8e3883354a1" providerId="LiveId" clId="{2086114C-5ABE-41F5-BC57-79A481DDCE36}" dt="2025-07-04T10:55:34.259" v="11142" actId="1037"/>
          <ac:spMkLst>
            <pc:docMk/>
            <pc:sldMk cId="2327830793" sldId="278"/>
            <ac:spMk id="15" creationId="{A789AC1E-94EA-923F-8906-CCD48D4EBF00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6" creationId="{0D369B05-B440-AB82-2E1D-0EE1DAF11A60}"/>
          </ac:spMkLst>
        </pc:spChg>
        <pc:spChg chg="mod topLvl">
          <ac:chgData name="夌 雨" userId="d086e8e3883354a1" providerId="LiveId" clId="{2086114C-5ABE-41F5-BC57-79A481DDCE36}" dt="2025-07-02T07:50:20.334" v="7906" actId="1036"/>
          <ac:spMkLst>
            <pc:docMk/>
            <pc:sldMk cId="2327830793" sldId="278"/>
            <ac:spMk id="17" creationId="{A76B55EF-8B11-283E-EB28-5A22F34B6618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8" creationId="{0EE9586D-3AFF-9FDA-4562-4849E3585CFF}"/>
          </ac:spMkLst>
        </pc:spChg>
        <pc:spChg chg="mod">
          <ac:chgData name="夌 雨" userId="d086e8e3883354a1" providerId="LiveId" clId="{2086114C-5ABE-41F5-BC57-79A481DDCE36}" dt="2025-07-04T10:55:34.259" v="11142" actId="1037"/>
          <ac:spMkLst>
            <pc:docMk/>
            <pc:sldMk cId="2327830793" sldId="278"/>
            <ac:spMk id="19" creationId="{F68C6556-28D9-3F77-4801-6BB60C4420E7}"/>
          </ac:spMkLst>
        </pc:spChg>
        <pc:spChg chg="add mod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20" creationId="{DA831DDD-447C-6E03-B0B1-30B6902D712C}"/>
          </ac:spMkLst>
        </pc:spChg>
        <pc:spChg chg="mod">
          <ac:chgData name="夌 雨" userId="d086e8e3883354a1" providerId="LiveId" clId="{2086114C-5ABE-41F5-BC57-79A481DDCE36}" dt="2025-07-01T08:12:22.344" v="7176" actId="1076"/>
          <ac:spMkLst>
            <pc:docMk/>
            <pc:sldMk cId="2327830793" sldId="278"/>
            <ac:spMk id="24" creationId="{F06B88C5-63A0-CA76-786A-0ECE31FACDDF}"/>
          </ac:spMkLst>
        </pc:spChg>
        <pc:spChg chg="mod">
          <ac:chgData name="夌 雨" userId="d086e8e3883354a1" providerId="LiveId" clId="{2086114C-5ABE-41F5-BC57-79A481DDCE36}" dt="2025-07-04T10:55:38.419" v="11152" actId="1035"/>
          <ac:spMkLst>
            <pc:docMk/>
            <pc:sldMk cId="2327830793" sldId="278"/>
            <ac:spMk id="25" creationId="{68CF4A07-7056-C260-C6ED-0E35418F048E}"/>
          </ac:spMkLst>
        </pc:spChg>
        <pc:spChg chg="mod">
          <ac:chgData name="夌 雨" userId="d086e8e3883354a1" providerId="LiveId" clId="{2086114C-5ABE-41F5-BC57-79A481DDCE36}" dt="2025-07-04T10:55:38.419" v="11152" actId="1035"/>
          <ac:spMkLst>
            <pc:docMk/>
            <pc:sldMk cId="2327830793" sldId="278"/>
            <ac:spMk id="26" creationId="{F2807217-DAF4-97C7-ECAA-BE5B30C38483}"/>
          </ac:spMkLst>
        </pc:spChg>
        <pc:spChg chg="mod">
          <ac:chgData name="夌 雨" userId="d086e8e3883354a1" providerId="LiveId" clId="{2086114C-5ABE-41F5-BC57-79A481DDCE36}" dt="2025-07-04T10:55:42.412" v="11162" actId="1035"/>
          <ac:spMkLst>
            <pc:docMk/>
            <pc:sldMk cId="2327830793" sldId="278"/>
            <ac:spMk id="36" creationId="{7A9C7BED-C4E3-E711-C9A0-1439D8EDCE89}"/>
          </ac:spMkLst>
        </pc:spChg>
        <pc:spChg chg="mod">
          <ac:chgData name="夌 雨" userId="d086e8e3883354a1" providerId="LiveId" clId="{2086114C-5ABE-41F5-BC57-79A481DDCE36}" dt="2025-07-04T10:55:42.412" v="11162" actId="1035"/>
          <ac:spMkLst>
            <pc:docMk/>
            <pc:sldMk cId="2327830793" sldId="278"/>
            <ac:spMk id="37" creationId="{ECF2B5AC-7404-9742-C849-1120006A877A}"/>
          </ac:spMkLst>
        </pc:spChg>
        <pc:spChg chg="mod topLvl">
          <ac:chgData name="夌 雨" userId="d086e8e3883354a1" providerId="LiveId" clId="{2086114C-5ABE-41F5-BC57-79A481DDCE36}" dt="2025-07-01T08:24:40.590" v="7359" actId="164"/>
          <ac:spMkLst>
            <pc:docMk/>
            <pc:sldMk cId="2327830793" sldId="278"/>
            <ac:spMk id="49" creationId="{FF8678EB-8E74-9029-548E-5C7751201B27}"/>
          </ac:spMkLst>
        </pc:spChg>
        <pc:spChg chg="mod topLvl">
          <ac:chgData name="夌 雨" userId="d086e8e3883354a1" providerId="LiveId" clId="{2086114C-5ABE-41F5-BC57-79A481DDCE36}" dt="2025-07-02T07:46:39.749" v="7748" actId="1036"/>
          <ac:spMkLst>
            <pc:docMk/>
            <pc:sldMk cId="2327830793" sldId="278"/>
            <ac:spMk id="58" creationId="{DD228CD7-C31C-BA80-D0AC-A87321D11ED8}"/>
          </ac:spMkLst>
        </pc:spChg>
        <pc:spChg chg="mod topLvl">
          <ac:chgData name="夌 雨" userId="d086e8e3883354a1" providerId="LiveId" clId="{2086114C-5ABE-41F5-BC57-79A481DDCE36}" dt="2025-07-02T07:50:17.381" v="7901" actId="1036"/>
          <ac:spMkLst>
            <pc:docMk/>
            <pc:sldMk cId="2327830793" sldId="278"/>
            <ac:spMk id="59" creationId="{ABB0779F-60BD-7B77-6D18-DE8BC59EFBC7}"/>
          </ac:spMkLst>
        </pc:spChg>
        <pc:spChg chg="mod topLvl">
          <ac:chgData name="夌 雨" userId="d086e8e3883354a1" providerId="LiveId" clId="{2086114C-5ABE-41F5-BC57-79A481DDCE36}" dt="2025-07-02T07:47:21.231" v="7766" actId="1036"/>
          <ac:spMkLst>
            <pc:docMk/>
            <pc:sldMk cId="2327830793" sldId="278"/>
            <ac:spMk id="62" creationId="{212F0E73-87CA-EB9A-3D63-0F21F27953ED}"/>
          </ac:spMkLst>
        </pc:spChg>
        <pc:spChg chg="add mod">
          <ac:chgData name="夌 雨" userId="d086e8e3883354a1" providerId="LiveId" clId="{2086114C-5ABE-41F5-BC57-79A481DDCE36}" dt="2025-07-02T07:45:43.786" v="7731" actId="404"/>
          <ac:spMkLst>
            <pc:docMk/>
            <pc:sldMk cId="2327830793" sldId="278"/>
            <ac:spMk id="68" creationId="{7273505B-F0BA-0AC0-C938-F3185F78BD90}"/>
          </ac:spMkLst>
        </pc:spChg>
        <pc:spChg chg="mod">
          <ac:chgData name="夌 雨" userId="d086e8e3883354a1" providerId="LiveId" clId="{2086114C-5ABE-41F5-BC57-79A481DDCE36}" dt="2025-07-01T08:31:50.955" v="7567"/>
          <ac:spMkLst>
            <pc:docMk/>
            <pc:sldMk cId="2327830793" sldId="278"/>
            <ac:spMk id="107" creationId="{44FEAA1E-755D-0EA4-9821-4982FF8AF50E}"/>
          </ac:spMkLst>
        </pc:spChg>
        <pc:spChg chg="mod">
          <ac:chgData name="夌 雨" userId="d086e8e3883354a1" providerId="LiveId" clId="{2086114C-5ABE-41F5-BC57-79A481DDCE36}" dt="2025-07-01T08:32:11.921" v="7570" actId="207"/>
          <ac:spMkLst>
            <pc:docMk/>
            <pc:sldMk cId="2327830793" sldId="278"/>
            <ac:spMk id="108" creationId="{FC615BE5-16B6-ADB1-AAF5-11BD965EF92D}"/>
          </ac:spMkLst>
        </pc:spChg>
        <pc:spChg chg="mod">
          <ac:chgData name="夌 雨" userId="d086e8e3883354a1" providerId="LiveId" clId="{2086114C-5ABE-41F5-BC57-79A481DDCE36}" dt="2025-07-01T08:32:22.461" v="7572"/>
          <ac:spMkLst>
            <pc:docMk/>
            <pc:sldMk cId="2327830793" sldId="278"/>
            <ac:spMk id="113" creationId="{98F293D1-1F63-8E24-3F63-D208C5DC9B6C}"/>
          </ac:spMkLst>
        </pc:spChg>
        <pc:spChg chg="mod">
          <ac:chgData name="夌 雨" userId="d086e8e3883354a1" providerId="LiveId" clId="{2086114C-5ABE-41F5-BC57-79A481DDCE36}" dt="2025-07-01T08:32:22.461" v="7572"/>
          <ac:spMkLst>
            <pc:docMk/>
            <pc:sldMk cId="2327830793" sldId="278"/>
            <ac:spMk id="114" creationId="{E5182A7F-133F-6BD0-191D-338F2AE61E74}"/>
          </ac:spMkLst>
        </pc:spChg>
        <pc:spChg chg="mod">
          <ac:chgData name="夌 雨" userId="d086e8e3883354a1" providerId="LiveId" clId="{2086114C-5ABE-41F5-BC57-79A481DDCE36}" dt="2025-07-01T08:32:58.501" v="7575"/>
          <ac:spMkLst>
            <pc:docMk/>
            <pc:sldMk cId="2327830793" sldId="278"/>
            <ac:spMk id="117" creationId="{5849BF96-6E8B-BFB6-789C-55549FC3C32F}"/>
          </ac:spMkLst>
        </pc:spChg>
        <pc:spChg chg="mod">
          <ac:chgData name="夌 雨" userId="d086e8e3883354a1" providerId="LiveId" clId="{2086114C-5ABE-41F5-BC57-79A481DDCE36}" dt="2025-07-01T08:33:29.233" v="7585" actId="207"/>
          <ac:spMkLst>
            <pc:docMk/>
            <pc:sldMk cId="2327830793" sldId="278"/>
            <ac:spMk id="118" creationId="{E32073D2-08E4-98E5-A5EC-4D681EA769DC}"/>
          </ac:spMkLst>
        </pc:spChg>
        <pc:spChg chg="mod">
          <ac:chgData name="夌 雨" userId="d086e8e3883354a1" providerId="LiveId" clId="{2086114C-5ABE-41F5-BC57-79A481DDCE36}" dt="2025-07-01T08:33:50.795" v="7587"/>
          <ac:spMkLst>
            <pc:docMk/>
            <pc:sldMk cId="2327830793" sldId="278"/>
            <ac:spMk id="120" creationId="{E394C910-20AE-7A7C-C6E8-2FB639493316}"/>
          </ac:spMkLst>
        </pc:spChg>
        <pc:spChg chg="mod">
          <ac:chgData name="夌 雨" userId="d086e8e3883354a1" providerId="LiveId" clId="{2086114C-5ABE-41F5-BC57-79A481DDCE36}" dt="2025-07-01T08:33:57.481" v="7588" actId="207"/>
          <ac:spMkLst>
            <pc:docMk/>
            <pc:sldMk cId="2327830793" sldId="278"/>
            <ac:spMk id="121" creationId="{D80050CA-E246-6B27-C6CE-76539757EA2A}"/>
          </ac:spMkLst>
        </pc:spChg>
        <pc:spChg chg="mod">
          <ac:chgData name="夌 雨" userId="d086e8e3883354a1" providerId="LiveId" clId="{2086114C-5ABE-41F5-BC57-79A481DDCE36}" dt="2025-07-01T08:33:50.795" v="7587"/>
          <ac:spMkLst>
            <pc:docMk/>
            <pc:sldMk cId="2327830793" sldId="278"/>
            <ac:spMk id="123" creationId="{B15040B4-7C76-3FFD-48BF-BDE64DBB9013}"/>
          </ac:spMkLst>
        </pc:spChg>
        <pc:spChg chg="mod">
          <ac:chgData name="夌 雨" userId="d086e8e3883354a1" providerId="LiveId" clId="{2086114C-5ABE-41F5-BC57-79A481DDCE36}" dt="2025-07-01T08:34:56.101" v="7599" actId="20577"/>
          <ac:spMkLst>
            <pc:docMk/>
            <pc:sldMk cId="2327830793" sldId="278"/>
            <ac:spMk id="127" creationId="{29B1413A-72F5-AFE1-FFB2-3F104B966D75}"/>
          </ac:spMkLst>
        </pc:spChg>
        <pc:spChg chg="mod">
          <ac:chgData name="夌 雨" userId="d086e8e3883354a1" providerId="LiveId" clId="{2086114C-5ABE-41F5-BC57-79A481DDCE36}" dt="2025-07-01T08:35:32.712" v="7614" actId="207"/>
          <ac:spMkLst>
            <pc:docMk/>
            <pc:sldMk cId="2327830793" sldId="278"/>
            <ac:spMk id="128" creationId="{299E780D-AE34-6415-6184-9CF32DBEA7F3}"/>
          </ac:spMkLst>
        </pc:spChg>
        <pc:grpChg chg="add mod">
          <ac:chgData name="夌 雨" userId="d086e8e3883354a1" providerId="LiveId" clId="{2086114C-5ABE-41F5-BC57-79A481DDCE36}" dt="2025-07-02T07:48:59.513" v="7855" actId="962"/>
          <ac:grpSpMkLst>
            <pc:docMk/>
            <pc:sldMk cId="2327830793" sldId="278"/>
            <ac:grpSpMk id="6" creationId="{06D8E634-C67D-27FD-E237-52E208F7259C}"/>
          </ac:grpSpMkLst>
        </pc:grpChg>
        <pc:grpChg chg="mod">
          <ac:chgData name="夌 雨" userId="d086e8e3883354a1" providerId="LiveId" clId="{2086114C-5ABE-41F5-BC57-79A481DDCE36}" dt="2025-07-01T08:13:12.874" v="7181" actId="962"/>
          <ac:grpSpMkLst>
            <pc:docMk/>
            <pc:sldMk cId="2327830793" sldId="278"/>
            <ac:grpSpMk id="21" creationId="{CA55B8D6-C3B3-B303-E029-2C41065702B9}"/>
          </ac:grpSpMkLst>
        </pc:grpChg>
        <pc:grpChg chg="add mod">
          <ac:chgData name="夌 雨" userId="d086e8e3883354a1" providerId="LiveId" clId="{2086114C-5ABE-41F5-BC57-79A481DDCE36}" dt="2025-07-02T07:48:53.416" v="7854" actId="962"/>
          <ac:grpSpMkLst>
            <pc:docMk/>
            <pc:sldMk cId="2327830793" sldId="278"/>
            <ac:grpSpMk id="22" creationId="{96571157-F24E-B672-A988-FBA294522F7F}"/>
          </ac:grpSpMkLst>
        </pc:grpChg>
        <pc:grpChg chg="add mod">
          <ac:chgData name="夌 雨" userId="d086e8e3883354a1" providerId="LiveId" clId="{2086114C-5ABE-41F5-BC57-79A481DDCE36}" dt="2025-07-01T08:18:27.574" v="7250" actId="962"/>
          <ac:grpSpMkLst>
            <pc:docMk/>
            <pc:sldMk cId="2327830793" sldId="278"/>
            <ac:grpSpMk id="29" creationId="{A52A7FDC-83C6-7F01-C367-517D621912C3}"/>
          </ac:grpSpMkLst>
        </pc:grpChg>
        <pc:grpChg chg="mod">
          <ac:chgData name="夌 雨" userId="d086e8e3883354a1" providerId="LiveId" clId="{2086114C-5ABE-41F5-BC57-79A481DDCE36}" dt="2025-07-01T08:13:06.754" v="7180" actId="962"/>
          <ac:grpSpMkLst>
            <pc:docMk/>
            <pc:sldMk cId="2327830793" sldId="278"/>
            <ac:grpSpMk id="33" creationId="{C7271355-74B0-A4B7-3ECF-55447E61709A}"/>
          </ac:grpSpMkLst>
        </pc:grpChg>
        <pc:grpChg chg="mod">
          <ac:chgData name="夌 雨" userId="d086e8e3883354a1" providerId="LiveId" clId="{2086114C-5ABE-41F5-BC57-79A481DDCE36}" dt="2025-07-01T08:13:04.514" v="7179" actId="962"/>
          <ac:grpSpMkLst>
            <pc:docMk/>
            <pc:sldMk cId="2327830793" sldId="278"/>
            <ac:grpSpMk id="43" creationId="{365DDB31-6125-B23F-01B2-E8D2954FE959}"/>
          </ac:grpSpMkLst>
        </pc:grpChg>
        <pc:grpChg chg="add mod">
          <ac:chgData name="夌 雨" userId="d086e8e3883354a1" providerId="LiveId" clId="{2086114C-5ABE-41F5-BC57-79A481DDCE36}" dt="2025-07-02T07:47:03.072" v="7751" actId="14100"/>
          <ac:grpSpMkLst>
            <pc:docMk/>
            <pc:sldMk cId="2327830793" sldId="278"/>
            <ac:grpSpMk id="70" creationId="{CD6626E4-A095-1D6A-F3F2-0106CBD8A686}"/>
          </ac:grpSpMkLst>
        </pc:grpChg>
        <pc:grpChg chg="add mod">
          <ac:chgData name="夌 雨" userId="d086e8e3883354a1" providerId="LiveId" clId="{2086114C-5ABE-41F5-BC57-79A481DDCE36}" dt="2025-07-01T08:30:56.716" v="7556" actId="1076"/>
          <ac:grpSpMkLst>
            <pc:docMk/>
            <pc:sldMk cId="2327830793" sldId="278"/>
            <ac:grpSpMk id="105" creationId="{87A25D41-708C-73CC-7417-E40835E49A56}"/>
          </ac:grpSpMkLst>
        </pc:grpChg>
        <pc:grpChg chg="mod">
          <ac:chgData name="夌 雨" userId="d086e8e3883354a1" providerId="LiveId" clId="{2086114C-5ABE-41F5-BC57-79A481DDCE36}" dt="2025-07-01T08:30:53.359" v="7555"/>
          <ac:grpSpMkLst>
            <pc:docMk/>
            <pc:sldMk cId="2327830793" sldId="278"/>
            <ac:grpSpMk id="106" creationId="{F4EC1285-4E39-2C00-F9AC-60137F89A101}"/>
          </ac:grpSpMkLst>
        </pc:grpChg>
        <pc:grpChg chg="add mod">
          <ac:chgData name="夌 雨" userId="d086e8e3883354a1" providerId="LiveId" clId="{2086114C-5ABE-41F5-BC57-79A481DDCE36}" dt="2025-07-01T08:32:30.642" v="7574" actId="1076"/>
          <ac:grpSpMkLst>
            <pc:docMk/>
            <pc:sldMk cId="2327830793" sldId="278"/>
            <ac:grpSpMk id="111" creationId="{6FDFDFF7-5042-6686-ECFE-1D46E5B31BEC}"/>
          </ac:grpSpMkLst>
        </pc:grpChg>
        <pc:grpChg chg="mod">
          <ac:chgData name="夌 雨" userId="d086e8e3883354a1" providerId="LiveId" clId="{2086114C-5ABE-41F5-BC57-79A481DDCE36}" dt="2025-07-01T08:32:22.461" v="7572"/>
          <ac:grpSpMkLst>
            <pc:docMk/>
            <pc:sldMk cId="2327830793" sldId="278"/>
            <ac:grpSpMk id="112" creationId="{E2354D51-A644-6193-B591-3E48D99D69F6}"/>
          </ac:grpSpMkLst>
        </pc:grpChg>
        <pc:grpChg chg="add mod">
          <ac:chgData name="夌 雨" userId="d086e8e3883354a1" providerId="LiveId" clId="{2086114C-5ABE-41F5-BC57-79A481DDCE36}" dt="2025-07-01T08:33:34.966" v="7586" actId="1076"/>
          <ac:grpSpMkLst>
            <pc:docMk/>
            <pc:sldMk cId="2327830793" sldId="278"/>
            <ac:grpSpMk id="116" creationId="{32B7C638-93DC-289F-DACB-21F2710E0373}"/>
          </ac:grpSpMkLst>
        </pc:grpChg>
        <pc:grpChg chg="mod">
          <ac:chgData name="夌 雨" userId="d086e8e3883354a1" providerId="LiveId" clId="{2086114C-5ABE-41F5-BC57-79A481DDCE36}" dt="2025-07-01T08:35:41.488" v="7615" actId="1076"/>
          <ac:grpSpMkLst>
            <pc:docMk/>
            <pc:sldMk cId="2327830793" sldId="278"/>
            <ac:grpSpMk id="119" creationId="{82CFAB28-814D-24A5-F718-7F45B0FF01B2}"/>
          </ac:grpSpMkLst>
        </pc:grpChg>
        <pc:picChg chg="add mod">
          <ac:chgData name="夌 雨" userId="d086e8e3883354a1" providerId="LiveId" clId="{2086114C-5ABE-41F5-BC57-79A481DDCE36}" dt="2025-07-01T08:18:18.176" v="7249" actId="164"/>
          <ac:picMkLst>
            <pc:docMk/>
            <pc:sldMk cId="2327830793" sldId="278"/>
            <ac:picMk id="28" creationId="{B5277F41-BFE7-DDE6-63C1-96720C34CF36}"/>
          </ac:picMkLst>
        </pc:picChg>
        <pc:picChg chg="mod">
          <ac:chgData name="夌 雨" userId="d086e8e3883354a1" providerId="LiveId" clId="{2086114C-5ABE-41F5-BC57-79A481DDCE36}" dt="2025-07-01T08:32:17.966" v="7571" actId="207"/>
          <ac:picMkLst>
            <pc:docMk/>
            <pc:sldMk cId="2327830793" sldId="278"/>
            <ac:picMk id="109" creationId="{6456E7D9-73A5-36F8-79EC-1AB99EC848A7}"/>
          </ac:picMkLst>
        </pc:picChg>
        <pc:picChg chg="mod">
          <ac:chgData name="夌 雨" userId="d086e8e3883354a1" providerId="LiveId" clId="{2086114C-5ABE-41F5-BC57-79A481DDCE36}" dt="2025-07-01T08:32:22.461" v="7572"/>
          <ac:picMkLst>
            <pc:docMk/>
            <pc:sldMk cId="2327830793" sldId="278"/>
            <ac:picMk id="115" creationId="{7D646D20-7F35-AD06-C286-D98716A6029D}"/>
          </ac:picMkLst>
        </pc:picChg>
        <pc:picChg chg="mod">
          <ac:chgData name="夌 雨" userId="d086e8e3883354a1" providerId="LiveId" clId="{2086114C-5ABE-41F5-BC57-79A481DDCE36}" dt="2025-07-01T08:34:14.268" v="7589" actId="207"/>
          <ac:picMkLst>
            <pc:docMk/>
            <pc:sldMk cId="2327830793" sldId="278"/>
            <ac:picMk id="122" creationId="{A7ED9E31-097E-38B2-03C8-69415789B869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24" creationId="{961173B3-569C-231C-C6B7-C1BEBA6C4A80}"/>
          </ac:picMkLst>
        </pc:picChg>
        <pc:picChg chg="mod">
          <ac:chgData name="夌 雨" userId="d086e8e3883354a1" providerId="LiveId" clId="{2086114C-5ABE-41F5-BC57-79A481DDCE36}" dt="2025-07-01T08:35:25.409" v="7611" actId="207"/>
          <ac:picMkLst>
            <pc:docMk/>
            <pc:sldMk cId="2327830793" sldId="278"/>
            <ac:picMk id="125" creationId="{9A3EE8AC-053B-BFBA-0E91-379D0B130A96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30" creationId="{812C7C32-CD76-0489-6700-F19330278546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31" creationId="{4F41E8E7-3A84-8458-3721-561C9F5F6DFF}"/>
          </ac:picMkLst>
        </pc:picChg>
      </pc:sldChg>
      <pc:sldChg chg="addSp delSp modSp mod modTransition setBg addAnim delAnim modAnim">
        <pc:chgData name="夌 雨" userId="d086e8e3883354a1" providerId="LiveId" clId="{2086114C-5ABE-41F5-BC57-79A481DDCE36}" dt="2025-07-04T09:45:11.107" v="10707"/>
        <pc:sldMkLst>
          <pc:docMk/>
          <pc:sldMk cId="1117612930" sldId="279"/>
        </pc:sldMkLst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3" creationId="{18979DF8-56E2-92EC-FA20-B92E21A1C015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4" creationId="{C3838315-77B2-D5DC-F506-4E1981424212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6" creationId="{BEAA8B25-8709-F97A-DB0C-229EDA741BD5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9" creationId="{459E901E-299D-6E04-71A2-2FFD799D53E6}"/>
          </ac:spMkLst>
        </pc:spChg>
        <pc:spChg chg="mod">
          <ac:chgData name="夌 雨" userId="d086e8e3883354a1" providerId="LiveId" clId="{2086114C-5ABE-41F5-BC57-79A481DDCE36}" dt="2025-07-02T07:56:35.025" v="7993" actId="20577"/>
          <ac:spMkLst>
            <pc:docMk/>
            <pc:sldMk cId="1117612930" sldId="279"/>
            <ac:spMk id="10" creationId="{79B1DB60-D2D8-E432-AA58-829C06BCCFB0}"/>
          </ac:spMkLst>
        </pc:spChg>
        <pc:spChg chg="add del mod">
          <ac:chgData name="夌 雨" userId="d086e8e3883354a1" providerId="LiveId" clId="{2086114C-5ABE-41F5-BC57-79A481DDCE36}" dt="2025-07-04T09:43:23.373" v="10648" actId="478"/>
          <ac:spMkLst>
            <pc:docMk/>
            <pc:sldMk cId="1117612930" sldId="279"/>
            <ac:spMk id="13" creationId="{7340835C-8E6B-E5CA-F8CB-6D4479CAF9A9}"/>
          </ac:spMkLst>
        </pc:spChg>
        <pc:spChg chg="mod">
          <ac:chgData name="夌 雨" userId="d086e8e3883354a1" providerId="LiveId" clId="{2086114C-5ABE-41F5-BC57-79A481DDCE36}" dt="2025-07-04T09:43:29.961" v="10649"/>
          <ac:spMkLst>
            <pc:docMk/>
            <pc:sldMk cId="1117612930" sldId="279"/>
            <ac:spMk id="16" creationId="{C2FDE1D1-AEA0-D064-D646-05775DF6CF5A}"/>
          </ac:spMkLst>
        </pc:spChg>
        <pc:spChg chg="mod">
          <ac:chgData name="夌 雨" userId="d086e8e3883354a1" providerId="LiveId" clId="{2086114C-5ABE-41F5-BC57-79A481DDCE36}" dt="2025-07-04T09:43:38.990" v="10651" actId="14861"/>
          <ac:spMkLst>
            <pc:docMk/>
            <pc:sldMk cId="1117612930" sldId="279"/>
            <ac:spMk id="17" creationId="{A3512617-AD5F-AF58-4D9F-9C51DA739541}"/>
          </ac:spMkLst>
        </pc:spChg>
        <pc:spChg chg="mod">
          <ac:chgData name="夌 雨" userId="d086e8e3883354a1" providerId="LiveId" clId="{2086114C-5ABE-41F5-BC57-79A481DDCE36}" dt="2025-07-02T10:07:45.257" v="8429" actId="14100"/>
          <ac:spMkLst>
            <pc:docMk/>
            <pc:sldMk cId="1117612930" sldId="279"/>
            <ac:spMk id="20" creationId="{C186F4C1-C417-C536-CAB6-EA67147F9FEB}"/>
          </ac:spMkLst>
        </pc:spChg>
        <pc:spChg chg="mod">
          <ac:chgData name="夌 雨" userId="d086e8e3883354a1" providerId="LiveId" clId="{2086114C-5ABE-41F5-BC57-79A481DDCE36}" dt="2025-07-02T07:49:38.596" v="7877"/>
          <ac:spMkLst>
            <pc:docMk/>
            <pc:sldMk cId="1117612930" sldId="279"/>
            <ac:spMk id="21" creationId="{B2BE79AF-2EB1-500F-4B38-B44F191609CF}"/>
          </ac:spMkLst>
        </pc:spChg>
        <pc:spChg chg="mod">
          <ac:chgData name="夌 雨" userId="d086e8e3883354a1" providerId="LiveId" clId="{2086114C-5ABE-41F5-BC57-79A481DDCE36}" dt="2025-07-02T10:07:48.310" v="8431"/>
          <ac:spMkLst>
            <pc:docMk/>
            <pc:sldMk cId="1117612930" sldId="279"/>
            <ac:spMk id="22" creationId="{F7B7B3DE-CCFA-A1F2-956C-4C97DB0B33F1}"/>
          </ac:spMkLst>
        </pc:spChg>
        <pc:spChg chg="mod">
          <ac:chgData name="夌 雨" userId="d086e8e3883354a1" providerId="LiveId" clId="{2086114C-5ABE-41F5-BC57-79A481DDCE36}" dt="2025-07-02T07:51:04.662" v="7920"/>
          <ac:spMkLst>
            <pc:docMk/>
            <pc:sldMk cId="1117612930" sldId="279"/>
            <ac:spMk id="23" creationId="{5C78CCD7-6DE4-668B-70DB-57DFE59EC651}"/>
          </ac:spMkLst>
        </pc:spChg>
        <pc:spChg chg="mod">
          <ac:chgData name="夌 雨" userId="d086e8e3883354a1" providerId="LiveId" clId="{2086114C-5ABE-41F5-BC57-79A481DDCE36}" dt="2025-07-04T09:43:40.876" v="10652"/>
          <ac:spMkLst>
            <pc:docMk/>
            <pc:sldMk cId="1117612930" sldId="279"/>
            <ac:spMk id="26" creationId="{47D65553-1FD0-4EA6-D12E-CFF4430ECE66}"/>
          </ac:spMkLst>
        </pc:spChg>
        <pc:spChg chg="mod">
          <ac:chgData name="夌 雨" userId="d086e8e3883354a1" providerId="LiveId" clId="{2086114C-5ABE-41F5-BC57-79A481DDCE36}" dt="2025-07-04T09:43:40.876" v="10652"/>
          <ac:spMkLst>
            <pc:docMk/>
            <pc:sldMk cId="1117612930" sldId="279"/>
            <ac:spMk id="27" creationId="{F4CD0F03-5986-D580-0E26-2378C2051AC9}"/>
          </ac:spMkLst>
        </pc:spChg>
        <pc:spChg chg="add mod ord">
          <ac:chgData name="夌 雨" userId="d086e8e3883354a1" providerId="LiveId" clId="{2086114C-5ABE-41F5-BC57-79A481DDCE36}" dt="2025-07-04T09:44:56.184" v="10706" actId="14100"/>
          <ac:spMkLst>
            <pc:docMk/>
            <pc:sldMk cId="1117612930" sldId="279"/>
            <ac:spMk id="35" creationId="{D3377D3F-2EE3-E5B5-C41D-6E51D628CA97}"/>
          </ac:spMkLst>
        </pc:spChg>
        <pc:grpChg chg="mod">
          <ac:chgData name="夌 雨" userId="d086e8e3883354a1" providerId="LiveId" clId="{2086114C-5ABE-41F5-BC57-79A481DDCE36}" dt="2025-07-02T07:59:53.916" v="8042" actId="1036"/>
          <ac:grpSpMkLst>
            <pc:docMk/>
            <pc:sldMk cId="1117612930" sldId="279"/>
            <ac:grpSpMk id="2" creationId="{4BEF55D3-424D-F112-CE2B-CB1DE4B45EB6}"/>
          </ac:grpSpMkLst>
        </pc:grpChg>
        <pc:grpChg chg="add mod">
          <ac:chgData name="夌 雨" userId="d086e8e3883354a1" providerId="LiveId" clId="{2086114C-5ABE-41F5-BC57-79A481DDCE36}" dt="2025-07-04T09:43:33.792" v="10650" actId="14861"/>
          <ac:grpSpMkLst>
            <pc:docMk/>
            <pc:sldMk cId="1117612930" sldId="279"/>
            <ac:grpSpMk id="14" creationId="{5F45A25A-9822-2C26-ABD3-94900ECD9F93}"/>
          </ac:grpSpMkLst>
        </pc:grpChg>
        <pc:grpChg chg="mod">
          <ac:chgData name="夌 雨" userId="d086e8e3883354a1" providerId="LiveId" clId="{2086114C-5ABE-41F5-BC57-79A481DDCE36}" dt="2025-07-04T09:43:29.961" v="10649"/>
          <ac:grpSpMkLst>
            <pc:docMk/>
            <pc:sldMk cId="1117612930" sldId="279"/>
            <ac:grpSpMk id="15" creationId="{58B692BB-C670-9BB5-7089-271C1E87A03A}"/>
          </ac:grpSpMkLst>
        </pc:grpChg>
        <pc:grpChg chg="add del mod">
          <ac:chgData name="夌 雨" userId="d086e8e3883354a1" providerId="LiveId" clId="{2086114C-5ABE-41F5-BC57-79A481DDCE36}" dt="2025-07-02T10:07:41.618" v="8428" actId="14100"/>
          <ac:grpSpMkLst>
            <pc:docMk/>
            <pc:sldMk cId="1117612930" sldId="279"/>
            <ac:grpSpMk id="19" creationId="{7DD63492-95AE-C252-ED25-DEDBFE9CE293}"/>
          </ac:grpSpMkLst>
        </pc:grpChg>
        <pc:grpChg chg="add del mod">
          <ac:chgData name="夌 雨" userId="d086e8e3883354a1" providerId="LiveId" clId="{2086114C-5ABE-41F5-BC57-79A481DDCE36}" dt="2025-07-04T09:43:42.158" v="10653" actId="478"/>
          <ac:grpSpMkLst>
            <pc:docMk/>
            <pc:sldMk cId="1117612930" sldId="279"/>
            <ac:grpSpMk id="24" creationId="{58C64223-4562-F453-7DE0-1EBCF1FCF523}"/>
          </ac:grpSpMkLst>
        </pc:grpChg>
        <pc:grpChg chg="mod">
          <ac:chgData name="夌 雨" userId="d086e8e3883354a1" providerId="LiveId" clId="{2086114C-5ABE-41F5-BC57-79A481DDCE36}" dt="2025-07-04T09:43:40.876" v="10652"/>
          <ac:grpSpMkLst>
            <pc:docMk/>
            <pc:sldMk cId="1117612930" sldId="279"/>
            <ac:grpSpMk id="25" creationId="{C7419AD4-E4D8-2BF7-C7CC-EAE9D2434572}"/>
          </ac:grpSpMkLst>
        </pc:grpChg>
        <pc:grpChg chg="add del mod ord">
          <ac:chgData name="夌 雨" userId="d086e8e3883354a1" providerId="LiveId" clId="{2086114C-5ABE-41F5-BC57-79A481DDCE36}" dt="2025-07-04T09:42:24.032" v="10639" actId="478"/>
          <ac:grpSpMkLst>
            <pc:docMk/>
            <pc:sldMk cId="1117612930" sldId="279"/>
            <ac:grpSpMk id="30" creationId="{A1F3F3CB-597B-FE75-2F3B-BC53C619DC1F}"/>
          </ac:grpSpMkLst>
        </pc:grp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5" creationId="{4E74B1E4-961A-09EA-0D7F-9A3FD34960EC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7" creationId="{D442F8E5-F258-7E41-A653-C00052AA08CA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8" creationId="{8B1C596D-4348-F0BD-14D4-878F3B676119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11" creationId="{F9AAAF65-A4AD-66A0-59BE-C8366C66D861}"/>
          </ac:picMkLst>
        </pc:picChg>
        <pc:picChg chg="mod">
          <ac:chgData name="夌 雨" userId="d086e8e3883354a1" providerId="LiveId" clId="{2086114C-5ABE-41F5-BC57-79A481DDCE36}" dt="2025-07-03T14:37:49.103" v="9303"/>
          <ac:picMkLst>
            <pc:docMk/>
            <pc:sldMk cId="1117612930" sldId="279"/>
            <ac:picMk id="12" creationId="{3A2A9481-F5BE-5809-94F5-5E664E1A30DF}"/>
          </ac:picMkLst>
        </pc:picChg>
        <pc:picChg chg="mod">
          <ac:chgData name="夌 雨" userId="d086e8e3883354a1" providerId="LiveId" clId="{2086114C-5ABE-41F5-BC57-79A481DDCE36}" dt="2025-07-04T09:43:29.961" v="10649"/>
          <ac:picMkLst>
            <pc:docMk/>
            <pc:sldMk cId="1117612930" sldId="279"/>
            <ac:picMk id="18" creationId="{2DC37B08-9C7B-5E4A-CC8A-CD26D9BCF2CE}"/>
          </ac:picMkLst>
        </pc:picChg>
        <pc:picChg chg="add del">
          <ac:chgData name="夌 雨" userId="d086e8e3883354a1" providerId="LiveId" clId="{2086114C-5ABE-41F5-BC57-79A481DDCE36}" dt="2025-07-04T09:39:45.364" v="10584" actId="478"/>
          <ac:picMkLst>
            <pc:docMk/>
            <pc:sldMk cId="1117612930" sldId="279"/>
            <ac:picMk id="28" creationId="{6D8F0AB5-E9DB-3D58-6B42-A2F3937DEB0B}"/>
          </ac:picMkLst>
        </pc:picChg>
        <pc:picChg chg="mod">
          <ac:chgData name="夌 雨" userId="d086e8e3883354a1" providerId="LiveId" clId="{2086114C-5ABE-41F5-BC57-79A481DDCE36}" dt="2025-07-04T09:43:40.876" v="10652"/>
          <ac:picMkLst>
            <pc:docMk/>
            <pc:sldMk cId="1117612930" sldId="279"/>
            <ac:picMk id="29" creationId="{88C3AC70-5864-BE7D-6AF6-DDFDDDAF1994}"/>
          </ac:picMkLst>
        </pc:picChg>
      </pc:sldChg>
      <pc:sldChg chg="addSp modSp add del mod modTransition setBg">
        <pc:chgData name="夌 雨" userId="d086e8e3883354a1" providerId="LiveId" clId="{2086114C-5ABE-41F5-BC57-79A481DDCE36}" dt="2025-07-02T07:42:05.989" v="7661" actId="47"/>
        <pc:sldMkLst>
          <pc:docMk/>
          <pc:sldMk cId="1792995349" sldId="279"/>
        </pc:sldMkLst>
      </pc:sldChg>
      <pc:sldChg chg="addSp delSp modSp mod ord modTransition setBg delAnim modAnim">
        <pc:chgData name="夌 雨" userId="d086e8e3883354a1" providerId="LiveId" clId="{2086114C-5ABE-41F5-BC57-79A481DDCE36}" dt="2025-07-03T15:09:00.438" v="9811"/>
        <pc:sldMkLst>
          <pc:docMk/>
          <pc:sldMk cId="2310480522" sldId="280"/>
        </pc:sldMkLst>
        <pc:spChg chg="add mod">
          <ac:chgData name="夌 雨" userId="d086e8e3883354a1" providerId="LiveId" clId="{2086114C-5ABE-41F5-BC57-79A481DDCE36}" dt="2025-07-02T10:05:33.507" v="8406" actId="962"/>
          <ac:spMkLst>
            <pc:docMk/>
            <pc:sldMk cId="2310480522" sldId="280"/>
            <ac:spMk id="14" creationId="{67507AC8-0510-0CC6-1490-070318689CA9}"/>
          </ac:spMkLst>
        </pc:spChg>
        <pc:grpChg chg="del mod">
          <ac:chgData name="夌 雨" userId="d086e8e3883354a1" providerId="LiveId" clId="{2086114C-5ABE-41F5-BC57-79A481DDCE36}" dt="2025-07-03T10:52:33.508" v="8788" actId="478"/>
          <ac:grpSpMkLst>
            <pc:docMk/>
            <pc:sldMk cId="2310480522" sldId="280"/>
            <ac:grpSpMk id="2" creationId="{FBCB2417-0020-29FF-3747-433434AD5270}"/>
          </ac:grpSpMkLst>
        </pc:grpChg>
        <pc:picChg chg="add mod">
          <ac:chgData name="夌 雨" userId="d086e8e3883354a1" providerId="LiveId" clId="{2086114C-5ABE-41F5-BC57-79A481DDCE36}" dt="2025-07-02T08:10:03.798" v="8192" actId="208"/>
          <ac:picMkLst>
            <pc:docMk/>
            <pc:sldMk cId="2310480522" sldId="280"/>
            <ac:picMk id="26" creationId="{AA0E716B-AB3B-8C5C-6A68-1ED6B2242417}"/>
          </ac:picMkLst>
        </pc:picChg>
      </pc:sldChg>
      <pc:sldChg chg="addSp delSp modSp mod modTransition setBg modAnim">
        <pc:chgData name="夌 雨" userId="d086e8e3883354a1" providerId="LiveId" clId="{2086114C-5ABE-41F5-BC57-79A481DDCE36}" dt="2025-07-04T09:43:19.748" v="10646" actId="478"/>
        <pc:sldMkLst>
          <pc:docMk/>
          <pc:sldMk cId="3424516315" sldId="281"/>
        </pc:sldMkLst>
        <pc:spChg chg="add del mod ord">
          <ac:chgData name="夌 雨" userId="d086e8e3883354a1" providerId="LiveId" clId="{2086114C-5ABE-41F5-BC57-79A481DDCE36}" dt="2025-07-03T15:11:20.936" v="9863" actId="478"/>
          <ac:spMkLst>
            <pc:docMk/>
            <pc:sldMk cId="3424516315" sldId="281"/>
            <ac:spMk id="13" creationId="{1E947647-EAE0-7FB7-2AD9-21ACB10B33B8}"/>
          </ac:spMkLst>
        </pc:spChg>
        <pc:spChg chg="add del mod">
          <ac:chgData name="夌 雨" userId="d086e8e3883354a1" providerId="LiveId" clId="{2086114C-5ABE-41F5-BC57-79A481DDCE36}" dt="2025-07-04T09:43:19.748" v="10646" actId="478"/>
          <ac:spMkLst>
            <pc:docMk/>
            <pc:sldMk cId="3424516315" sldId="281"/>
            <ac:spMk id="13" creationId="{A611835D-6C94-2B44-D73E-57007A7DE720}"/>
          </ac:spMkLst>
        </pc:spChg>
        <pc:spChg chg="add del mod">
          <ac:chgData name="夌 雨" userId="d086e8e3883354a1" providerId="LiveId" clId="{2086114C-5ABE-41F5-BC57-79A481DDCE36}" dt="2025-07-03T15:11:20.936" v="9863" actId="478"/>
          <ac:spMkLst>
            <pc:docMk/>
            <pc:sldMk cId="3424516315" sldId="281"/>
            <ac:spMk id="14" creationId="{675B7C6A-A896-7879-430A-2AF34E4910E6}"/>
          </ac:spMkLst>
        </pc:spChg>
        <pc:spChg chg="mod">
          <ac:chgData name="夌 雨" userId="d086e8e3883354a1" providerId="LiveId" clId="{2086114C-5ABE-41F5-BC57-79A481DDCE36}" dt="2025-07-03T15:11:41.353" v="9864" actId="14861"/>
          <ac:spMkLst>
            <pc:docMk/>
            <pc:sldMk cId="3424516315" sldId="281"/>
            <ac:spMk id="33" creationId="{A4A31AFB-61A7-BE6B-B2CD-C8EC0288CB0B}"/>
          </ac:spMkLst>
        </pc:spChg>
        <pc:grpChg chg="mod">
          <ac:chgData name="夌 雨" userId="d086e8e3883354a1" providerId="LiveId" clId="{2086114C-5ABE-41F5-BC57-79A481DDCE36}" dt="2025-07-03T15:11:19.119" v="9861" actId="1076"/>
          <ac:grpSpMkLst>
            <pc:docMk/>
            <pc:sldMk cId="3424516315" sldId="281"/>
            <ac:grpSpMk id="2" creationId="{E8B65336-68DF-9B95-C292-FE71342E46A0}"/>
          </ac:grpSpMkLst>
        </pc:grpChg>
        <pc:grpChg chg="mod">
          <ac:chgData name="夌 雨" userId="d086e8e3883354a1" providerId="LiveId" clId="{2086114C-5ABE-41F5-BC57-79A481DDCE36}" dt="2025-07-03T15:11:18.608" v="9860" actId="1076"/>
          <ac:grpSpMkLst>
            <pc:docMk/>
            <pc:sldMk cId="3424516315" sldId="281"/>
            <ac:grpSpMk id="30" creationId="{D94DB152-3E96-4D55-C8A2-66207ECFC7C4}"/>
          </ac:grpSpMkLst>
        </pc:grpChg>
        <pc:picChg chg="mod">
          <ac:chgData name="夌 雨" userId="d086e8e3883354a1" providerId="LiveId" clId="{2086114C-5ABE-41F5-BC57-79A481DDCE36}" dt="2025-07-03T14:37:27.777" v="9301" actId="3626"/>
          <ac:picMkLst>
            <pc:docMk/>
            <pc:sldMk cId="3424516315" sldId="281"/>
            <ac:picMk id="12" creationId="{C10A27B8-186A-0D23-C01B-FFD2E4472ED4}"/>
          </ac:picMkLst>
        </pc:picChg>
      </pc:sldChg>
      <pc:sldChg chg="addSp delSp modSp mod modTransition setBg delAnim modAnim">
        <pc:chgData name="夌 雨" userId="d086e8e3883354a1" providerId="LiveId" clId="{2086114C-5ABE-41F5-BC57-79A481DDCE36}" dt="2025-07-04T09:43:01.631" v="10641"/>
        <pc:sldMkLst>
          <pc:docMk/>
          <pc:sldMk cId="901394976" sldId="282"/>
        </pc:sldMkLst>
        <pc:spChg chg="mod">
          <ac:chgData name="夌 雨" userId="d086e8e3883354a1" providerId="LiveId" clId="{2086114C-5ABE-41F5-BC57-79A481DDCE36}" dt="2025-07-03T10:51:47.793" v="8778" actId="207"/>
          <ac:spMkLst>
            <pc:docMk/>
            <pc:sldMk cId="901394976" sldId="282"/>
            <ac:spMk id="3" creationId="{C80EA21C-AD7A-E566-FC66-341BD7C77CEB}"/>
          </ac:spMkLst>
        </pc:spChg>
        <pc:spChg chg="del mod">
          <ac:chgData name="夌 雨" userId="d086e8e3883354a1" providerId="LiveId" clId="{2086114C-5ABE-41F5-BC57-79A481DDCE36}" dt="2025-07-03T10:51:07.359" v="8767" actId="478"/>
          <ac:spMkLst>
            <pc:docMk/>
            <pc:sldMk cId="901394976" sldId="282"/>
            <ac:spMk id="4" creationId="{EE50A698-9D01-06B6-2C6B-2A3FBA821234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6" creationId="{A4D2C86C-09D0-52A9-1109-95E214B72D55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9" creationId="{48ED2B23-A2E2-D5E4-6765-B942CB53EBDD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10" creationId="{D6D7AF3C-F6DF-05BE-505E-E94CEBD70923}"/>
          </ac:spMkLst>
        </pc:spChg>
        <pc:spChg chg="add mod">
          <ac:chgData name="夌 雨" userId="d086e8e3883354a1" providerId="LiveId" clId="{2086114C-5ABE-41F5-BC57-79A481DDCE36}" dt="2025-07-02T10:05:03.154" v="8404" actId="962"/>
          <ac:spMkLst>
            <pc:docMk/>
            <pc:sldMk cId="901394976" sldId="282"/>
            <ac:spMk id="13" creationId="{45685F3F-2482-9607-986A-21EABC994A77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15" creationId="{3080328F-905B-7F9C-3D80-B2C16734A661}"/>
          </ac:spMkLst>
        </pc:spChg>
        <pc:spChg chg="mod">
          <ac:chgData name="夌 雨" userId="d086e8e3883354a1" providerId="LiveId" clId="{2086114C-5ABE-41F5-BC57-79A481DDCE36}" dt="2025-07-03T10:52:16.324" v="8786" actId="207"/>
          <ac:spMkLst>
            <pc:docMk/>
            <pc:sldMk cId="901394976" sldId="282"/>
            <ac:spMk id="16" creationId="{AAB5B48B-4020-7546-1EAA-C5FE76158BE2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18" creationId="{ECBAFC30-FD6B-4968-9BD6-F45FAC158F12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21" creationId="{4E9741C9-8CC9-CC58-1D6F-EC924C262293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22" creationId="{5FA0CDE9-CF34-1662-7E8F-E1C902FDF104}"/>
          </ac:spMkLst>
        </pc:spChg>
        <pc:spChg chg="mod">
          <ac:chgData name="夌 雨" userId="d086e8e3883354a1" providerId="LiveId" clId="{2086114C-5ABE-41F5-BC57-79A481DDCE36}" dt="2025-07-02T09:56:06.425" v="8309"/>
          <ac:spMkLst>
            <pc:docMk/>
            <pc:sldMk cId="901394976" sldId="282"/>
            <ac:spMk id="27" creationId="{E46FD4A6-5B35-B28E-9C12-231E10F3AC79}"/>
          </ac:spMkLst>
        </pc:spChg>
        <pc:spChg chg="mod">
          <ac:chgData name="夌 雨" userId="d086e8e3883354a1" providerId="LiveId" clId="{2086114C-5ABE-41F5-BC57-79A481DDCE36}" dt="2025-07-02T09:56:13.613" v="8312"/>
          <ac:spMkLst>
            <pc:docMk/>
            <pc:sldMk cId="901394976" sldId="282"/>
            <ac:spMk id="28" creationId="{EE0C66E2-F672-68DB-3366-9BB32FF0A50C}"/>
          </ac:spMkLst>
        </pc:spChg>
        <pc:spChg chg="add mod">
          <ac:chgData name="夌 雨" userId="d086e8e3883354a1" providerId="LiveId" clId="{2086114C-5ABE-41F5-BC57-79A481DDCE36}" dt="2025-07-02T10:22:33.423" v="8685"/>
          <ac:spMkLst>
            <pc:docMk/>
            <pc:sldMk cId="901394976" sldId="282"/>
            <ac:spMk id="29" creationId="{19190D63-39D4-F8A2-1BFC-0F290ABC1298}"/>
          </ac:spMkLst>
        </pc:spChg>
        <pc:spChg chg="mod">
          <ac:chgData name="夌 雨" userId="d086e8e3883354a1" providerId="LiveId" clId="{2086114C-5ABE-41F5-BC57-79A481DDCE36}" dt="2025-07-03T10:59:16.445" v="8854"/>
          <ac:spMkLst>
            <pc:docMk/>
            <pc:sldMk cId="901394976" sldId="282"/>
            <ac:spMk id="31" creationId="{EA8ECE77-E3AD-4D81-B313-16ECB2BE2CBC}"/>
          </ac:spMkLst>
        </pc:spChg>
        <pc:spChg chg="mod">
          <ac:chgData name="夌 雨" userId="d086e8e3883354a1" providerId="LiveId" clId="{2086114C-5ABE-41F5-BC57-79A481DDCE36}" dt="2025-07-03T11:01:25.953" v="8881" actId="20577"/>
          <ac:spMkLst>
            <pc:docMk/>
            <pc:sldMk cId="901394976" sldId="282"/>
            <ac:spMk id="34" creationId="{E147603D-4A8D-67C5-BBAB-F55AEED04D0A}"/>
          </ac:spMkLst>
        </pc:spChg>
        <pc:spChg chg="mod">
          <ac:chgData name="夌 雨" userId="d086e8e3883354a1" providerId="LiveId" clId="{2086114C-5ABE-41F5-BC57-79A481DDCE36}" dt="2025-07-04T09:16:33.458" v="10032"/>
          <ac:spMkLst>
            <pc:docMk/>
            <pc:sldMk cId="901394976" sldId="282"/>
            <ac:spMk id="39" creationId="{7235BE52-D1D4-8CAB-14A2-4A4BAC99C39A}"/>
          </ac:spMkLst>
        </pc:spChg>
        <pc:spChg chg="mod">
          <ac:chgData name="夌 雨" userId="d086e8e3883354a1" providerId="LiveId" clId="{2086114C-5ABE-41F5-BC57-79A481DDCE36}" dt="2025-07-03T11:03:28.551" v="8907" actId="207"/>
          <ac:spMkLst>
            <pc:docMk/>
            <pc:sldMk cId="901394976" sldId="282"/>
            <ac:spMk id="41" creationId="{9A7A6F91-A013-83E1-66B4-581669822FD5}"/>
          </ac:spMkLst>
        </pc:spChg>
        <pc:spChg chg="mod">
          <ac:chgData name="夌 雨" userId="d086e8e3883354a1" providerId="LiveId" clId="{2086114C-5ABE-41F5-BC57-79A481DDCE36}" dt="2025-07-04T09:43:01.631" v="10641"/>
          <ac:spMkLst>
            <pc:docMk/>
            <pc:sldMk cId="901394976" sldId="282"/>
            <ac:spMk id="44" creationId="{77D5CA3F-D89E-687A-E176-D46E710DDD5C}"/>
          </ac:spMkLst>
        </pc:spChg>
        <pc:grpChg chg="del mod">
          <ac:chgData name="夌 雨" userId="d086e8e3883354a1" providerId="LiveId" clId="{2086114C-5ABE-41F5-BC57-79A481DDCE36}" dt="2025-07-03T10:52:02.379" v="8779" actId="478"/>
          <ac:grpSpMkLst>
            <pc:docMk/>
            <pc:sldMk cId="901394976" sldId="282"/>
            <ac:grpSpMk id="2" creationId="{5362E16A-8262-54F2-D3BD-EF731EFA9B23}"/>
          </ac:grpSpMkLst>
        </pc:grpChg>
        <pc:grpChg chg="del">
          <ac:chgData name="夌 雨" userId="d086e8e3883354a1" providerId="LiveId" clId="{2086114C-5ABE-41F5-BC57-79A481DDCE36}" dt="2025-07-03T10:52:27.693" v="8787" actId="478"/>
          <ac:grpSpMkLst>
            <pc:docMk/>
            <pc:sldMk cId="901394976" sldId="282"/>
            <ac:grpSpMk id="14" creationId="{7CDF22E2-58E0-749C-74F0-7F235510A5A5}"/>
          </ac:grpSpMkLst>
        </pc:grpChg>
        <pc:grpChg chg="add mod">
          <ac:chgData name="夌 雨" userId="d086e8e3883354a1" providerId="LiveId" clId="{2086114C-5ABE-41F5-BC57-79A481DDCE36}" dt="2025-07-02T09:56:37.312" v="8318" actId="1076"/>
          <ac:grpSpMkLst>
            <pc:docMk/>
            <pc:sldMk cId="901394976" sldId="282"/>
            <ac:grpSpMk id="25" creationId="{6C2DF6D1-5AF3-64BD-A88F-C4DD62E93E94}"/>
          </ac:grpSpMkLst>
        </pc:grpChg>
        <pc:grpChg chg="add del mod">
          <ac:chgData name="夌 雨" userId="d086e8e3883354a1" providerId="LiveId" clId="{2086114C-5ABE-41F5-BC57-79A481DDCE36}" dt="2025-07-03T11:03:02.592" v="8903" actId="478"/>
          <ac:grpSpMkLst>
            <pc:docMk/>
            <pc:sldMk cId="901394976" sldId="282"/>
            <ac:grpSpMk id="26" creationId="{500D8293-34A4-1A26-5E9A-FD9CAB9A35DD}"/>
          </ac:grpSpMkLst>
        </pc:grpChg>
        <pc:grpChg chg="add del mod">
          <ac:chgData name="夌 雨" userId="d086e8e3883354a1" providerId="LiveId" clId="{2086114C-5ABE-41F5-BC57-79A481DDCE36}" dt="2025-07-03T11:03:01.762" v="8902" actId="478"/>
          <ac:grpSpMkLst>
            <pc:docMk/>
            <pc:sldMk cId="901394976" sldId="282"/>
            <ac:grpSpMk id="33" creationId="{C3D0F53B-C3B8-184A-294B-A8CA8E2E1A88}"/>
          </ac:grpSpMkLst>
        </pc:grpChg>
        <pc:grpChg chg="add mod">
          <ac:chgData name="夌 雨" userId="d086e8e3883354a1" providerId="LiveId" clId="{2086114C-5ABE-41F5-BC57-79A481DDCE36}" dt="2025-07-03T11:03:03.455" v="8904"/>
          <ac:grpSpMkLst>
            <pc:docMk/>
            <pc:sldMk cId="901394976" sldId="282"/>
            <ac:grpSpMk id="36" creationId="{A7E4FB0F-AD44-6B2D-2F2D-54ED9386A97B}"/>
          </ac:grpSpMkLst>
        </pc:grpChg>
        <pc:grpChg chg="add mod">
          <ac:chgData name="夌 雨" userId="d086e8e3883354a1" providerId="LiveId" clId="{2086114C-5ABE-41F5-BC57-79A481DDCE36}" dt="2025-07-04T09:27:18.324" v="10317" actId="962"/>
          <ac:grpSpMkLst>
            <pc:docMk/>
            <pc:sldMk cId="901394976" sldId="282"/>
            <ac:grpSpMk id="37" creationId="{86C922AC-0027-670F-BAAB-D07DB84728B1}"/>
          </ac:grpSpMkLst>
        </pc:grpChg>
        <pc:grpChg chg="add mod">
          <ac:chgData name="夌 雨" userId="d086e8e3883354a1" providerId="LiveId" clId="{2086114C-5ABE-41F5-BC57-79A481DDCE36}" dt="2025-07-04T09:27:12.430" v="10316" actId="962"/>
          <ac:grpSpMkLst>
            <pc:docMk/>
            <pc:sldMk cId="901394976" sldId="282"/>
            <ac:grpSpMk id="38" creationId="{330C2B22-1085-335C-B423-82CC07C5DDD8}"/>
          </ac:grpSpMkLst>
        </pc:grpChg>
        <pc:grpChg chg="add mod">
          <ac:chgData name="夌 雨" userId="d086e8e3883354a1" providerId="LiveId" clId="{2086114C-5ABE-41F5-BC57-79A481DDCE36}" dt="2025-07-03T11:03:03.455" v="8904"/>
          <ac:grpSpMkLst>
            <pc:docMk/>
            <pc:sldMk cId="901394976" sldId="282"/>
            <ac:grpSpMk id="43" creationId="{007E0AB1-5410-CB1E-DEEF-06617EC9B1B9}"/>
          </ac:grpSpMkLst>
        </pc:grp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5" creationId="{A4F4B70D-0E25-4796-79EF-37E89F408C75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7" creationId="{F7992EE3-0DD0-8AFB-91A3-206F9F0003AD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8" creationId="{7D490F99-8A66-9B75-7840-601648B4E6C1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11" creationId="{0E1C10FE-4FE8-535F-909E-6C8C781E222D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12" creationId="{AC14277F-5578-4592-13CA-A01187902F9C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17" creationId="{98928C2B-104B-D317-0ABF-F8AE99FFF19B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19" creationId="{E2167436-9FD5-2B0A-EC17-CC26FC880CE8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0" creationId="{294FF67C-20C1-8224-F2CD-7BF01786E3EF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3" creationId="{DA2200F6-39C1-3014-47E8-AC71F1B2F19C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4" creationId="{B0E58239-3B81-59D5-8EE8-8C9A410232E0}"/>
          </ac:picMkLst>
        </pc:picChg>
        <pc:picChg chg="add mod">
          <ac:chgData name="夌 雨" userId="d086e8e3883354a1" providerId="LiveId" clId="{2086114C-5ABE-41F5-BC57-79A481DDCE36}" dt="2025-07-02T10:11:32.419" v="8451" actId="207"/>
          <ac:picMkLst>
            <pc:docMk/>
            <pc:sldMk cId="901394976" sldId="282"/>
            <ac:picMk id="30" creationId="{77A49CB2-B67A-8042-B44E-13FC20804AEC}"/>
          </ac:picMkLst>
        </pc:picChg>
        <pc:picChg chg="mod">
          <ac:chgData name="夌 雨" userId="d086e8e3883354a1" providerId="LiveId" clId="{2086114C-5ABE-41F5-BC57-79A481DDCE36}" dt="2025-07-03T10:59:16.445" v="8854"/>
          <ac:picMkLst>
            <pc:docMk/>
            <pc:sldMk cId="901394976" sldId="282"/>
            <ac:picMk id="32" creationId="{3F679CDD-FD28-D9E8-0AC4-0A1B5A7395D1}"/>
          </ac:picMkLst>
        </pc:picChg>
        <pc:picChg chg="mod">
          <ac:chgData name="夌 雨" userId="d086e8e3883354a1" providerId="LiveId" clId="{2086114C-5ABE-41F5-BC57-79A481DDCE36}" dt="2025-07-03T10:59:53.991" v="8855"/>
          <ac:picMkLst>
            <pc:docMk/>
            <pc:sldMk cId="901394976" sldId="282"/>
            <ac:picMk id="35" creationId="{35F9485F-637D-A80F-4BB6-5B5FCCF80CD9}"/>
          </ac:picMkLst>
        </pc:picChg>
        <pc:picChg chg="mod">
          <ac:chgData name="夌 雨" userId="d086e8e3883354a1" providerId="LiveId" clId="{2086114C-5ABE-41F5-BC57-79A481DDCE36}" dt="2025-07-02T10:11:28.896" v="8450" actId="207"/>
          <ac:picMkLst>
            <pc:docMk/>
            <pc:sldMk cId="901394976" sldId="282"/>
            <ac:picMk id="40" creationId="{B87D650B-3A16-3529-FE51-08A12D1956FC}"/>
          </ac:picMkLst>
        </pc:picChg>
        <pc:picChg chg="mod">
          <ac:chgData name="夌 雨" userId="d086e8e3883354a1" providerId="LiveId" clId="{2086114C-5ABE-41F5-BC57-79A481DDCE36}" dt="2025-07-03T11:03:03.455" v="8904"/>
          <ac:picMkLst>
            <pc:docMk/>
            <pc:sldMk cId="901394976" sldId="282"/>
            <ac:picMk id="42" creationId="{3E30B1D0-B5CC-2270-326A-84693E3293DD}"/>
          </ac:picMkLst>
        </pc:picChg>
        <pc:picChg chg="mod">
          <ac:chgData name="夌 雨" userId="d086e8e3883354a1" providerId="LiveId" clId="{2086114C-5ABE-41F5-BC57-79A481DDCE36}" dt="2025-07-03T11:03:03.455" v="8904"/>
          <ac:picMkLst>
            <pc:docMk/>
            <pc:sldMk cId="901394976" sldId="282"/>
            <ac:picMk id="45" creationId="{10330918-6550-C87C-1D4A-E02E6677689F}"/>
          </ac:picMkLst>
        </pc:picChg>
      </pc:sldChg>
      <pc:sldChg chg="addSp delSp modSp mod ord modTransition">
        <pc:chgData name="夌 雨" userId="d086e8e3883354a1" providerId="LiveId" clId="{2086114C-5ABE-41F5-BC57-79A481DDCE36}" dt="2025-07-04T09:28:55.844" v="10326" actId="962"/>
        <pc:sldMkLst>
          <pc:docMk/>
          <pc:sldMk cId="1511626961" sldId="283"/>
        </pc:sldMkLst>
        <pc:spChg chg="add mod">
          <ac:chgData name="夌 雨" userId="d086e8e3883354a1" providerId="LiveId" clId="{2086114C-5ABE-41F5-BC57-79A481DDCE36}" dt="2025-07-04T09:28:55.844" v="10326" actId="962"/>
          <ac:spMkLst>
            <pc:docMk/>
            <pc:sldMk cId="1511626961" sldId="283"/>
            <ac:spMk id="2" creationId="{AD9F5C51-569B-F253-CE59-40003EAB05AF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5" creationId="{E01CABE3-70EE-D59D-67BC-5C735F9D229F}"/>
          </ac:spMkLst>
        </pc:spChg>
        <pc:spChg chg="mod">
          <ac:chgData name="夌 雨" userId="d086e8e3883354a1" providerId="LiveId" clId="{2086114C-5ABE-41F5-BC57-79A481DDCE36}" dt="2025-07-03T10:45:22.644" v="8741"/>
          <ac:spMkLst>
            <pc:docMk/>
            <pc:sldMk cId="1511626961" sldId="283"/>
            <ac:spMk id="6" creationId="{5ACE8971-5124-04EE-9553-212CC99ACB7B}"/>
          </ac:spMkLst>
        </pc:spChg>
        <pc:spChg chg="add mod">
          <ac:chgData name="夌 雨" userId="d086e8e3883354a1" providerId="LiveId" clId="{2086114C-5ABE-41F5-BC57-79A481DDCE36}" dt="2025-07-04T09:28:32.036" v="10324" actId="962"/>
          <ac:spMkLst>
            <pc:docMk/>
            <pc:sldMk cId="1511626961" sldId="283"/>
            <ac:spMk id="7" creationId="{EA3D4EB2-185F-1D21-48BF-A1CE3EDF5A9A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0" creationId="{F7C6A4BD-430A-3BB4-BDC6-3E6E9E322FF0}"/>
          </ac:spMkLst>
        </pc:spChg>
        <pc:spChg chg="mod">
          <ac:chgData name="夌 雨" userId="d086e8e3883354a1" providerId="LiveId" clId="{2086114C-5ABE-41F5-BC57-79A481DDCE36}" dt="2025-07-03T10:41:07.416" v="8692" actId="20577"/>
          <ac:spMkLst>
            <pc:docMk/>
            <pc:sldMk cId="1511626961" sldId="283"/>
            <ac:spMk id="11" creationId="{2565F705-E664-F06C-37F5-490FB29FA405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5" creationId="{4537E9A4-5AFC-9821-800C-E8FF26C4EB68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6" creationId="{E6B727FA-7CFF-50EE-AA65-3C567CF1C702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8" creationId="{9B1D7D0F-2F87-1107-85B7-B73A04BD8BBE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9" creationId="{614952A9-8CC2-E9A6-F5E5-7319CAB258A3}"/>
          </ac:spMkLst>
        </pc:spChg>
        <pc:spChg chg="mod">
          <ac:chgData name="夌 雨" userId="d086e8e3883354a1" providerId="LiveId" clId="{2086114C-5ABE-41F5-BC57-79A481DDCE36}" dt="2025-07-02T10:21:45.883" v="8681" actId="20577"/>
          <ac:spMkLst>
            <pc:docMk/>
            <pc:sldMk cId="1511626961" sldId="283"/>
            <ac:spMk id="20" creationId="{E9C90897-20CF-B172-BB06-0D8786E28FA0}"/>
          </ac:spMkLst>
        </pc:spChg>
        <pc:spChg chg="add mod">
          <ac:chgData name="夌 雨" userId="d086e8e3883354a1" providerId="LiveId" clId="{2086114C-5ABE-41F5-BC57-79A481DDCE36}" dt="2025-07-03T11:02:55.992" v="8901" actId="962"/>
          <ac:spMkLst>
            <pc:docMk/>
            <pc:sldMk cId="1511626961" sldId="283"/>
            <ac:spMk id="26" creationId="{7C248AA9-32EC-30BD-D472-8D80098DB597}"/>
          </ac:spMkLst>
        </pc:spChg>
        <pc:spChg chg="mod">
          <ac:chgData name="夌 雨" userId="d086e8e3883354a1" providerId="LiveId" clId="{2086114C-5ABE-41F5-BC57-79A481DDCE36}" dt="2025-07-02T10:13:09.972" v="8474"/>
          <ac:spMkLst>
            <pc:docMk/>
            <pc:sldMk cId="1511626961" sldId="283"/>
            <ac:spMk id="28" creationId="{A7C1A1BB-F3C8-F6A1-10B4-FCBF98547C97}"/>
          </ac:spMkLst>
        </pc:spChg>
        <pc:spChg chg="add mod">
          <ac:chgData name="夌 雨" userId="d086e8e3883354a1" providerId="LiveId" clId="{2086114C-5ABE-41F5-BC57-79A481DDCE36}" dt="2025-07-04T09:28:44.335" v="10325" actId="962"/>
          <ac:spMkLst>
            <pc:docMk/>
            <pc:sldMk cId="1511626961" sldId="283"/>
            <ac:spMk id="31" creationId="{1A7B4A6E-2EDD-9969-2C4E-FD7EB39C2642}"/>
          </ac:spMkLst>
        </pc:spChg>
        <pc:spChg chg="add mod">
          <ac:chgData name="夌 雨" userId="d086e8e3883354a1" providerId="LiveId" clId="{2086114C-5ABE-41F5-BC57-79A481DDCE36}" dt="2025-07-03T10:58:31.543" v="8845"/>
          <ac:spMkLst>
            <pc:docMk/>
            <pc:sldMk cId="1511626961" sldId="283"/>
            <ac:spMk id="32" creationId="{68130217-42CA-7E7B-3103-82674270D8D7}"/>
          </ac:spMkLst>
        </pc:spChg>
        <pc:spChg chg="mod">
          <ac:chgData name="夌 雨" userId="d086e8e3883354a1" providerId="LiveId" clId="{2086114C-5ABE-41F5-BC57-79A481DDCE36}" dt="2025-07-03T10:58:23.887" v="8844"/>
          <ac:spMkLst>
            <pc:docMk/>
            <pc:sldMk cId="1511626961" sldId="283"/>
            <ac:spMk id="37" creationId="{D834DB61-FF10-6B5D-2753-46AFDA3828D0}"/>
          </ac:spMkLst>
        </pc:spChg>
        <pc:grpChg chg="mod">
          <ac:chgData name="夌 雨" userId="d086e8e3883354a1" providerId="LiveId" clId="{2086114C-5ABE-41F5-BC57-79A481DDCE36}" dt="2025-07-03T10:46:09.607" v="8750" actId="1076"/>
          <ac:grpSpMkLst>
            <pc:docMk/>
            <pc:sldMk cId="1511626961" sldId="283"/>
            <ac:grpSpMk id="3" creationId="{E0C6644E-2E80-B121-B872-43779964BC5B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8" creationId="{F644331F-B862-6FD3-247A-0D2AD89F10AA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12" creationId="{49A62D6B-7398-3BA0-A372-AAEE3967433F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17" creationId="{A74E91EC-BF56-04D6-1EDB-627013F029FE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21" creationId="{3B8E6184-EC63-3F85-4BE1-8D262543BB10}"/>
          </ac:grpSpMkLst>
        </pc:grpChg>
        <pc:grpChg chg="mod">
          <ac:chgData name="夌 雨" userId="d086e8e3883354a1" providerId="LiveId" clId="{2086114C-5ABE-41F5-BC57-79A481DDCE36}" dt="2025-07-02T10:13:50.886" v="8485" actId="962"/>
          <ac:grpSpMkLst>
            <pc:docMk/>
            <pc:sldMk cId="1511626961" sldId="283"/>
            <ac:grpSpMk id="25" creationId="{2B49B87A-776E-4930-FFCE-AC140C7B8322}"/>
          </ac:grpSpMkLst>
        </pc:grpChg>
        <pc:grpChg chg="add mod">
          <ac:chgData name="夌 雨" userId="d086e8e3883354a1" providerId="LiveId" clId="{2086114C-5ABE-41F5-BC57-79A481DDCE36}" dt="2025-07-03T11:02:47.096" v="8900" actId="962"/>
          <ac:grpSpMkLst>
            <pc:docMk/>
            <pc:sldMk cId="1511626961" sldId="283"/>
            <ac:grpSpMk id="35" creationId="{59028B19-FBE9-50DE-9CA4-9F4A4745264D}"/>
          </ac:grpSpMkLst>
        </pc:grpChg>
        <pc:grpChg chg="add mod">
          <ac:chgData name="夌 雨" userId="d086e8e3883354a1" providerId="LiveId" clId="{2086114C-5ABE-41F5-BC57-79A481DDCE36}" dt="2025-07-03T11:02:38.792" v="8899" actId="962"/>
          <ac:grpSpMkLst>
            <pc:docMk/>
            <pc:sldMk cId="1511626961" sldId="283"/>
            <ac:grpSpMk id="36" creationId="{32A16D3F-A227-C71D-5B62-F0D150351AB8}"/>
          </ac:grpSpMkLst>
        </pc:grpChg>
        <pc:picChg chg="mod">
          <ac:chgData name="夌 雨" userId="d086e8e3883354a1" providerId="LiveId" clId="{2086114C-5ABE-41F5-BC57-79A481DDCE36}" dt="2025-07-02T10:19:53.521" v="8613" actId="207"/>
          <ac:picMkLst>
            <pc:docMk/>
            <pc:sldMk cId="1511626961" sldId="283"/>
            <ac:picMk id="4" creationId="{E36A9323-D7C3-9B61-4C5F-1D12D4CF84A0}"/>
          </ac:picMkLst>
        </pc:picChg>
        <pc:picChg chg="mod">
          <ac:chgData name="夌 雨" userId="d086e8e3883354a1" providerId="LiveId" clId="{2086114C-5ABE-41F5-BC57-79A481DDCE36}" dt="2025-07-02T10:19:49.097" v="8612" actId="207"/>
          <ac:picMkLst>
            <pc:docMk/>
            <pc:sldMk cId="1511626961" sldId="283"/>
            <ac:picMk id="9" creationId="{C0131C2C-AAE8-8715-DEE6-F777B40A5D44}"/>
          </ac:picMkLst>
        </pc:picChg>
        <pc:picChg chg="mod">
          <ac:chgData name="夌 雨" userId="d086e8e3883354a1" providerId="LiveId" clId="{2086114C-5ABE-41F5-BC57-79A481DDCE36}" dt="2025-07-02T10:19:46.079" v="8611" actId="207"/>
          <ac:picMkLst>
            <pc:docMk/>
            <pc:sldMk cId="1511626961" sldId="283"/>
            <ac:picMk id="14" creationId="{E3662B9C-6956-87FD-2EB9-494F3AF2F23F}"/>
          </ac:picMkLst>
        </pc:picChg>
        <pc:picChg chg="mod">
          <ac:chgData name="夌 雨" userId="d086e8e3883354a1" providerId="LiveId" clId="{2086114C-5ABE-41F5-BC57-79A481DDCE36}" dt="2025-07-02T10:19:22.740" v="8607" actId="207"/>
          <ac:picMkLst>
            <pc:docMk/>
            <pc:sldMk cId="1511626961" sldId="283"/>
            <ac:picMk id="22" creationId="{E0D2781C-7731-4507-FC8D-3F90CF84C2E9}"/>
          </ac:picMkLst>
        </pc:picChg>
        <pc:picChg chg="add del mod">
          <ac:chgData name="夌 雨" userId="d086e8e3883354a1" providerId="LiveId" clId="{2086114C-5ABE-41F5-BC57-79A481DDCE36}" dt="2025-07-03T10:50:32.114" v="8765" actId="478"/>
          <ac:picMkLst>
            <pc:docMk/>
            <pc:sldMk cId="1511626961" sldId="283"/>
            <ac:picMk id="30" creationId="{7C129F87-0E13-0279-9042-FB8AD0228471}"/>
          </ac:picMkLst>
        </pc:picChg>
        <pc:picChg chg="add mod">
          <ac:chgData name="夌 雨" userId="d086e8e3883354a1" providerId="LiveId" clId="{2086114C-5ABE-41F5-BC57-79A481DDCE36}" dt="2025-07-03T10:58:12.100" v="8843" actId="1582"/>
          <ac:picMkLst>
            <pc:docMk/>
            <pc:sldMk cId="1511626961" sldId="283"/>
            <ac:picMk id="34" creationId="{F02626FE-7BE7-D842-B19B-DC15A3C5D6F8}"/>
          </ac:picMkLst>
        </pc:picChg>
        <pc:picChg chg="mod">
          <ac:chgData name="夌 雨" userId="d086e8e3883354a1" providerId="LiveId" clId="{2086114C-5ABE-41F5-BC57-79A481DDCE36}" dt="2025-07-03T10:57:55.969" v="8842" actId="14100"/>
          <ac:picMkLst>
            <pc:docMk/>
            <pc:sldMk cId="1511626961" sldId="283"/>
            <ac:picMk id="38" creationId="{984D8A8A-0225-7910-374B-D09A9B161FBA}"/>
          </ac:picMkLst>
        </pc:picChg>
      </pc:sldChg>
      <pc:sldChg chg="add del setBg">
        <pc:chgData name="夌 雨" userId="d086e8e3883354a1" providerId="LiveId" clId="{2086114C-5ABE-41F5-BC57-79A481DDCE36}" dt="2025-07-02T10:12:13.575" v="8459" actId="47"/>
        <pc:sldMkLst>
          <pc:docMk/>
          <pc:sldMk cId="4256287156" sldId="283"/>
        </pc:sldMkLst>
      </pc:sldChg>
      <pc:sldChg chg="delSp new del mod">
        <pc:chgData name="夌 雨" userId="d086e8e3883354a1" providerId="LiveId" clId="{2086114C-5ABE-41F5-BC57-79A481DDCE36}" dt="2025-07-03T11:04:24.166" v="8912" actId="47"/>
        <pc:sldMkLst>
          <pc:docMk/>
          <pc:sldMk cId="2279858226" sldId="284"/>
        </pc:sldMkLst>
        <pc:spChg chg="del">
          <ac:chgData name="夌 雨" userId="d086e8e3883354a1" providerId="LiveId" clId="{2086114C-5ABE-41F5-BC57-79A481DDCE36}" dt="2025-07-03T11:04:23.392" v="8911" actId="478"/>
          <ac:spMkLst>
            <pc:docMk/>
            <pc:sldMk cId="2279858226" sldId="284"/>
            <ac:spMk id="2" creationId="{9A8DB813-0747-DECD-C6CC-74D114AAF410}"/>
          </ac:spMkLst>
        </pc:spChg>
        <pc:spChg chg="del">
          <ac:chgData name="夌 雨" userId="d086e8e3883354a1" providerId="LiveId" clId="{2086114C-5ABE-41F5-BC57-79A481DDCE36}" dt="2025-07-03T11:04:23.392" v="8911" actId="478"/>
          <ac:spMkLst>
            <pc:docMk/>
            <pc:sldMk cId="2279858226" sldId="284"/>
            <ac:spMk id="3" creationId="{1623D742-54BC-5D7F-D8BE-8884DE331F33}"/>
          </ac:spMkLst>
        </pc:spChg>
      </pc:sldChg>
      <pc:sldChg chg="addSp delSp modSp mod modTransition delAnim modAnim">
        <pc:chgData name="夌 雨" userId="d086e8e3883354a1" providerId="LiveId" clId="{2086114C-5ABE-41F5-BC57-79A481DDCE36}" dt="2025-07-03T14:42:01.165" v="9348"/>
        <pc:sldMkLst>
          <pc:docMk/>
          <pc:sldMk cId="3553816244" sldId="284"/>
        </pc:sldMkLst>
        <pc:spChg chg="add del mod ord">
          <ac:chgData name="夌 雨" userId="d086e8e3883354a1" providerId="LiveId" clId="{2086114C-5ABE-41F5-BC57-79A481DDCE36}" dt="2025-07-03T14:29:31.470" v="9251" actId="478"/>
          <ac:spMkLst>
            <pc:docMk/>
            <pc:sldMk cId="3553816244" sldId="284"/>
            <ac:spMk id="2" creationId="{22B60492-A26F-9D83-31A6-DC003BE3BE82}"/>
          </ac:spMkLst>
        </pc:spChg>
        <pc:spChg chg="add mod">
          <ac:chgData name="夌 雨" userId="d086e8e3883354a1" providerId="LiveId" clId="{2086114C-5ABE-41F5-BC57-79A481DDCE36}" dt="2025-07-03T14:39:46.515" v="9328" actId="1036"/>
          <ac:spMkLst>
            <pc:docMk/>
            <pc:sldMk cId="3553816244" sldId="284"/>
            <ac:spMk id="3" creationId="{E0CCECB8-B711-2ED9-B707-E4D1F527B21D}"/>
          </ac:spMkLst>
        </pc:spChg>
        <pc:spChg chg="add mod">
          <ac:chgData name="夌 雨" userId="d086e8e3883354a1" providerId="LiveId" clId="{2086114C-5ABE-41F5-BC57-79A481DDCE36}" dt="2025-07-03T14:39:53.982" v="9332"/>
          <ac:spMkLst>
            <pc:docMk/>
            <pc:sldMk cId="3553816244" sldId="284"/>
            <ac:spMk id="4" creationId="{DDA5DF53-5C4D-F674-B9DC-C64E0C471169}"/>
          </ac:spMkLst>
        </pc:spChg>
        <pc:spChg chg="add mod">
          <ac:chgData name="夌 雨" userId="d086e8e3883354a1" providerId="LiveId" clId="{2086114C-5ABE-41F5-BC57-79A481DDCE36}" dt="2025-07-03T14:40:01.687" v="9336"/>
          <ac:spMkLst>
            <pc:docMk/>
            <pc:sldMk cId="3553816244" sldId="284"/>
            <ac:spMk id="5" creationId="{BC30FF48-340E-577F-7C90-80809039EB15}"/>
          </ac:spMkLst>
        </pc:spChg>
        <pc:spChg chg="add mod">
          <ac:chgData name="夌 雨" userId="d086e8e3883354a1" providerId="LiveId" clId="{2086114C-5ABE-41F5-BC57-79A481DDCE36}" dt="2025-07-03T14:31:39.258" v="9263" actId="1076"/>
          <ac:spMkLst>
            <pc:docMk/>
            <pc:sldMk cId="3553816244" sldId="284"/>
            <ac:spMk id="13" creationId="{1E359924-63E1-D2F0-4C79-EF931E1518CE}"/>
          </ac:spMkLst>
        </pc:spChg>
        <pc:spChg chg="del mod topLvl">
          <ac:chgData name="夌 雨" userId="d086e8e3883354a1" providerId="LiveId" clId="{2086114C-5ABE-41F5-BC57-79A481DDCE36}" dt="2025-07-03T11:10:18.179" v="9016" actId="478"/>
          <ac:spMkLst>
            <pc:docMk/>
            <pc:sldMk cId="3553816244" sldId="284"/>
            <ac:spMk id="15" creationId="{FA9C1998-33C0-18CE-1C37-105CAC2FFD3F}"/>
          </ac:spMkLst>
        </pc:spChg>
        <pc:spChg chg="del mod topLvl">
          <ac:chgData name="夌 雨" userId="d086e8e3883354a1" providerId="LiveId" clId="{2086114C-5ABE-41F5-BC57-79A481DDCE36}" dt="2025-07-03T11:10:20.331" v="9017" actId="478"/>
          <ac:spMkLst>
            <pc:docMk/>
            <pc:sldMk cId="3553816244" sldId="284"/>
            <ac:spMk id="16" creationId="{EB2D87BD-F408-DAC2-FA54-B209CEFBA2C9}"/>
          </ac:spMkLst>
        </pc:spChg>
        <pc:spChg chg="del mod">
          <ac:chgData name="夌 雨" userId="d086e8e3883354a1" providerId="LiveId" clId="{2086114C-5ABE-41F5-BC57-79A481DDCE36}" dt="2025-07-03T11:06:12.967" v="8955" actId="478"/>
          <ac:spMkLst>
            <pc:docMk/>
            <pc:sldMk cId="3553816244" sldId="284"/>
            <ac:spMk id="17" creationId="{02CFDAFF-226A-FBF5-2810-B57E6FD83730}"/>
          </ac:spMkLst>
        </pc:spChg>
        <pc:spChg chg="del mod">
          <ac:chgData name="夌 雨" userId="d086e8e3883354a1" providerId="LiveId" clId="{2086114C-5ABE-41F5-BC57-79A481DDCE36}" dt="2025-07-03T11:07:02.732" v="8972" actId="478"/>
          <ac:spMkLst>
            <pc:docMk/>
            <pc:sldMk cId="3553816244" sldId="284"/>
            <ac:spMk id="18" creationId="{4E488FA4-F031-4EF0-EC7D-DE559395F960}"/>
          </ac:spMkLst>
        </pc:spChg>
        <pc:spChg chg="del mod">
          <ac:chgData name="夌 雨" userId="d086e8e3883354a1" providerId="LiveId" clId="{2086114C-5ABE-41F5-BC57-79A481DDCE36}" dt="2025-07-03T11:06:30.739" v="8960" actId="478"/>
          <ac:spMkLst>
            <pc:docMk/>
            <pc:sldMk cId="3553816244" sldId="284"/>
            <ac:spMk id="24" creationId="{D86C3CE9-AE29-26E5-7F25-68704EA8C5A2}"/>
          </ac:spMkLst>
        </pc:spChg>
        <pc:spChg chg="add mod ord">
          <ac:chgData name="夌 雨" userId="d086e8e3883354a1" providerId="LiveId" clId="{2086114C-5ABE-41F5-BC57-79A481DDCE36}" dt="2025-07-03T11:09:47.513" v="9007" actId="164"/>
          <ac:spMkLst>
            <pc:docMk/>
            <pc:sldMk cId="3553816244" sldId="284"/>
            <ac:spMk id="26" creationId="{7D8A3CB9-F69E-4D27-3C43-150BBF30231F}"/>
          </ac:spMkLst>
        </pc:spChg>
        <pc:spChg chg="add del mod">
          <ac:chgData name="夌 雨" userId="d086e8e3883354a1" providerId="LiveId" clId="{2086114C-5ABE-41F5-BC57-79A481DDCE36}" dt="2025-07-03T11:09:36.362" v="9004" actId="478"/>
          <ac:spMkLst>
            <pc:docMk/>
            <pc:sldMk cId="3553816244" sldId="284"/>
            <ac:spMk id="27" creationId="{5F28EBEF-F74A-BD18-4F0D-922FC0E8050B}"/>
          </ac:spMkLst>
        </pc:spChg>
        <pc:spChg chg="add del mod">
          <ac:chgData name="夌 雨" userId="d086e8e3883354a1" providerId="LiveId" clId="{2086114C-5ABE-41F5-BC57-79A481DDCE36}" dt="2025-07-03T11:09:37.824" v="9005" actId="478"/>
          <ac:spMkLst>
            <pc:docMk/>
            <pc:sldMk cId="3553816244" sldId="284"/>
            <ac:spMk id="29" creationId="{4B51889F-ED07-F6DD-0656-2DF0120A05A7}"/>
          </ac:spMkLst>
        </pc:spChg>
        <pc:spChg chg="add mod">
          <ac:chgData name="夌 雨" userId="d086e8e3883354a1" providerId="LiveId" clId="{2086114C-5ABE-41F5-BC57-79A481DDCE36}" dt="2025-07-03T14:27:10.827" v="9187" actId="207"/>
          <ac:spMkLst>
            <pc:docMk/>
            <pc:sldMk cId="3553816244" sldId="284"/>
            <ac:spMk id="35" creationId="{C9AF216B-61E9-0DC7-64B2-23B027A72991}"/>
          </ac:spMkLst>
        </pc:spChg>
        <pc:spChg chg="add mod">
          <ac:chgData name="夌 雨" userId="d086e8e3883354a1" providerId="LiveId" clId="{2086114C-5ABE-41F5-BC57-79A481DDCE36}" dt="2025-07-03T11:09:47.513" v="9007" actId="164"/>
          <ac:spMkLst>
            <pc:docMk/>
            <pc:sldMk cId="3553816244" sldId="284"/>
            <ac:spMk id="36" creationId="{DED29F4E-8E37-E935-9F2C-D04D785748B3}"/>
          </ac:spMkLst>
        </pc:spChg>
        <pc:spChg chg="mod topLvl">
          <ac:chgData name="夌 雨" userId="d086e8e3883354a1" providerId="LiveId" clId="{2086114C-5ABE-41F5-BC57-79A481DDCE36}" dt="2025-07-03T11:37:35.994" v="9034" actId="164"/>
          <ac:spMkLst>
            <pc:docMk/>
            <pc:sldMk cId="3553816244" sldId="284"/>
            <ac:spMk id="40" creationId="{9624BB16-1373-055E-7E96-96DCAF589C37}"/>
          </ac:spMkLst>
        </pc:spChg>
        <pc:spChg chg="del mod topLvl">
          <ac:chgData name="夌 雨" userId="d086e8e3883354a1" providerId="LiveId" clId="{2086114C-5ABE-41F5-BC57-79A481DDCE36}" dt="2025-07-03T11:10:56.974" v="9024" actId="478"/>
          <ac:spMkLst>
            <pc:docMk/>
            <pc:sldMk cId="3553816244" sldId="284"/>
            <ac:spMk id="41" creationId="{03578D05-6EC3-E25B-420B-47663A279C99}"/>
          </ac:spMkLst>
        </pc:spChg>
        <pc:grpChg chg="del">
          <ac:chgData name="夌 雨" userId="d086e8e3883354a1" providerId="LiveId" clId="{2086114C-5ABE-41F5-BC57-79A481DDCE36}" dt="2025-07-03T11:05:15.245" v="8918" actId="478"/>
          <ac:grpSpMkLst>
            <pc:docMk/>
            <pc:sldMk cId="3553816244" sldId="284"/>
            <ac:grpSpMk id="2" creationId="{CECA12D9-1172-CE08-271C-3E6BC42F0A63}"/>
          </ac:grpSpMkLst>
        </pc:grpChg>
        <pc:grpChg chg="add del mod">
          <ac:chgData name="夌 雨" userId="d086e8e3883354a1" providerId="LiveId" clId="{2086114C-5ABE-41F5-BC57-79A481DDCE36}" dt="2025-07-03T11:10:18.179" v="9016" actId="478"/>
          <ac:grpSpMkLst>
            <pc:docMk/>
            <pc:sldMk cId="3553816244" sldId="284"/>
            <ac:grpSpMk id="14" creationId="{91416EE7-C08F-7E34-7C89-D1E65262208C}"/>
          </ac:grpSpMkLst>
        </pc:grpChg>
        <pc:grpChg chg="del">
          <ac:chgData name="夌 雨" userId="d086e8e3883354a1" providerId="LiveId" clId="{2086114C-5ABE-41F5-BC57-79A481DDCE36}" dt="2025-07-03T11:04:29.482" v="8913" actId="478"/>
          <ac:grpSpMkLst>
            <pc:docMk/>
            <pc:sldMk cId="3553816244" sldId="284"/>
            <ac:grpSpMk id="19" creationId="{B251112F-B54D-D458-BDB4-291E0AFAF408}"/>
          </ac:grpSpMkLst>
        </pc:grpChg>
        <pc:grpChg chg="del">
          <ac:chgData name="夌 雨" userId="d086e8e3883354a1" providerId="LiveId" clId="{2086114C-5ABE-41F5-BC57-79A481DDCE36}" dt="2025-07-03T11:04:32.455" v="8914" actId="478"/>
          <ac:grpSpMkLst>
            <pc:docMk/>
            <pc:sldMk cId="3553816244" sldId="284"/>
            <ac:grpSpMk id="30" creationId="{CD970008-C72D-966A-B810-1F0405A22818}"/>
          </ac:grpSpMkLst>
        </pc:grpChg>
        <pc:grpChg chg="add mod">
          <ac:chgData name="夌 雨" userId="d086e8e3883354a1" providerId="LiveId" clId="{2086114C-5ABE-41F5-BC57-79A481DDCE36}" dt="2025-07-03T14:33:49.020" v="9276" actId="962"/>
          <ac:grpSpMkLst>
            <pc:docMk/>
            <pc:sldMk cId="3553816244" sldId="284"/>
            <ac:grpSpMk id="37" creationId="{05C51728-FF5E-0BB6-39EF-18E7FB2D0333}"/>
          </ac:grpSpMkLst>
        </pc:grpChg>
        <pc:grpChg chg="add mod">
          <ac:chgData name="夌 雨" userId="d086e8e3883354a1" providerId="LiveId" clId="{2086114C-5ABE-41F5-BC57-79A481DDCE36}" dt="2025-07-03T14:33:40.148" v="9275" actId="962"/>
          <ac:grpSpMkLst>
            <pc:docMk/>
            <pc:sldMk cId="3553816244" sldId="284"/>
            <ac:grpSpMk id="38" creationId="{E8298683-55AE-05CC-D989-DE172365A95B}"/>
          </ac:grpSpMkLst>
        </pc:grpChg>
        <pc:grpChg chg="add del mod">
          <ac:chgData name="夌 雨" userId="d086e8e3883354a1" providerId="LiveId" clId="{2086114C-5ABE-41F5-BC57-79A481DDCE36}" dt="2025-07-03T11:10:56.974" v="9024" actId="478"/>
          <ac:grpSpMkLst>
            <pc:docMk/>
            <pc:sldMk cId="3553816244" sldId="284"/>
            <ac:grpSpMk id="39" creationId="{FCF63DE2-F588-C961-D89C-8BD829E81C91}"/>
          </ac:grpSpMkLst>
        </pc:grpChg>
        <pc:grpChg chg="add mod">
          <ac:chgData name="夌 雨" userId="d086e8e3883354a1" providerId="LiveId" clId="{2086114C-5ABE-41F5-BC57-79A481DDCE36}" dt="2025-07-03T14:33:33.164" v="9274" actId="962"/>
          <ac:grpSpMkLst>
            <pc:docMk/>
            <pc:sldMk cId="3553816244" sldId="284"/>
            <ac:grpSpMk id="43" creationId="{E1754506-F77E-81D4-1399-E6C7CB97E370}"/>
          </ac:grpSpMkLst>
        </pc:grpChg>
        <pc:picChg chg="add mod ord">
          <ac:chgData name="夌 雨" userId="d086e8e3883354a1" providerId="LiveId" clId="{2086114C-5ABE-41F5-BC57-79A481DDCE36}" dt="2025-07-03T11:09:43.614" v="9006" actId="164"/>
          <ac:picMkLst>
            <pc:docMk/>
            <pc:sldMk cId="3553816244" sldId="284"/>
            <ac:picMk id="25" creationId="{5F68CE7C-4785-C159-2766-F37D46B22733}"/>
          </ac:picMkLst>
        </pc:picChg>
        <pc:picChg chg="add del mod">
          <ac:chgData name="夌 雨" userId="d086e8e3883354a1" providerId="LiveId" clId="{2086114C-5ABE-41F5-BC57-79A481DDCE36}" dt="2025-07-03T11:05:18.596" v="8920" actId="478"/>
          <ac:picMkLst>
            <pc:docMk/>
            <pc:sldMk cId="3553816244" sldId="284"/>
            <ac:picMk id="28" creationId="{2BD93356-1D78-2491-4A99-0323DBBD9EDC}"/>
          </ac:picMkLst>
        </pc:picChg>
        <pc:picChg chg="add mod">
          <ac:chgData name="夌 雨" userId="d086e8e3883354a1" providerId="LiveId" clId="{2086114C-5ABE-41F5-BC57-79A481DDCE36}" dt="2025-07-03T11:37:35.994" v="9034" actId="164"/>
          <ac:picMkLst>
            <pc:docMk/>
            <pc:sldMk cId="3553816244" sldId="284"/>
            <ac:picMk id="42" creationId="{83E26B1C-0921-05C7-4683-92237FC1A368}"/>
          </ac:picMkLst>
        </pc:picChg>
      </pc:sldChg>
      <pc:sldChg chg="del">
        <pc:chgData name="夌 雨" userId="d086e8e3883354a1" providerId="LiveId" clId="{2086114C-5ABE-41F5-BC57-79A481DDCE36}" dt="2025-07-03T14:24:26.887" v="9059"/>
        <pc:sldMkLst>
          <pc:docMk/>
          <pc:sldMk cId="3588272553" sldId="285"/>
        </pc:sldMkLst>
      </pc:sldChg>
      <pc:sldChg chg="addSp delSp modSp del mod">
        <pc:chgData name="夌 雨" userId="d086e8e3883354a1" providerId="LiveId" clId="{2086114C-5ABE-41F5-BC57-79A481DDCE36}" dt="2025-07-03T14:29:02.509" v="9242" actId="47"/>
        <pc:sldMkLst>
          <pc:docMk/>
          <pc:sldMk cId="3709769360" sldId="285"/>
        </pc:sldMkLst>
        <pc:spChg chg="add del mod">
          <ac:chgData name="夌 雨" userId="d086e8e3883354a1" providerId="LiveId" clId="{2086114C-5ABE-41F5-BC57-79A481DDCE36}" dt="2025-07-03T14:28:13.787" v="9227" actId="478"/>
          <ac:spMkLst>
            <pc:docMk/>
            <pc:sldMk cId="3709769360" sldId="285"/>
            <ac:spMk id="2" creationId="{CFCD4986-8F5B-411C-EAC5-46A586BF9917}"/>
          </ac:spMkLst>
        </pc:spChg>
        <pc:spChg chg="add del mod">
          <ac:chgData name="夌 雨" userId="d086e8e3883354a1" providerId="LiveId" clId="{2086114C-5ABE-41F5-BC57-79A481DDCE36}" dt="2025-07-03T14:28:15.428" v="9229" actId="478"/>
          <ac:spMkLst>
            <pc:docMk/>
            <pc:sldMk cId="3709769360" sldId="285"/>
            <ac:spMk id="3" creationId="{F668D7A5-82E1-79F4-82DE-5C9C7CAF24E4}"/>
          </ac:spMkLst>
        </pc:spChg>
        <pc:spChg chg="del mod topLvl">
          <ac:chgData name="夌 雨" userId="d086e8e3883354a1" providerId="LiveId" clId="{2086114C-5ABE-41F5-BC57-79A481DDCE36}" dt="2025-07-03T14:28:42.004" v="9238" actId="478"/>
          <ac:spMkLst>
            <pc:docMk/>
            <pc:sldMk cId="3709769360" sldId="285"/>
            <ac:spMk id="5" creationId="{0475C268-470F-688E-ADF3-9BB123EE72D2}"/>
          </ac:spMkLst>
        </pc:spChg>
        <pc:spChg chg="add del ord">
          <ac:chgData name="夌 雨" userId="d086e8e3883354a1" providerId="LiveId" clId="{2086114C-5ABE-41F5-BC57-79A481DDCE36}" dt="2025-07-03T14:28:17.314" v="9231" actId="478"/>
          <ac:spMkLst>
            <pc:docMk/>
            <pc:sldMk cId="3709769360" sldId="285"/>
            <ac:spMk id="13" creationId="{A761A0A3-C07B-8B5A-BF30-5644BC4CE6E1}"/>
          </ac:spMkLst>
        </pc:spChg>
        <pc:spChg chg="del mod topLvl">
          <ac:chgData name="夌 雨" userId="d086e8e3883354a1" providerId="LiveId" clId="{2086114C-5ABE-41F5-BC57-79A481DDCE36}" dt="2025-07-03T14:26:57.989" v="9151" actId="478"/>
          <ac:spMkLst>
            <pc:docMk/>
            <pc:sldMk cId="3709769360" sldId="285"/>
            <ac:spMk id="35" creationId="{7E65A43A-9339-38E2-E00E-B8D1475BBF18}"/>
          </ac:spMkLst>
        </pc:spChg>
        <pc:grpChg chg="add del mod">
          <ac:chgData name="夌 雨" userId="d086e8e3883354a1" providerId="LiveId" clId="{2086114C-5ABE-41F5-BC57-79A481DDCE36}" dt="2025-07-03T14:28:40.932" v="9237" actId="478"/>
          <ac:grpSpMkLst>
            <pc:docMk/>
            <pc:sldMk cId="3709769360" sldId="285"/>
            <ac:grpSpMk id="4" creationId="{3F2A0242-E060-0D23-44C9-4A63B9760E35}"/>
          </ac:grpSpMkLst>
        </pc:grpChg>
        <pc:grpChg chg="del mod ord">
          <ac:chgData name="夌 雨" userId="d086e8e3883354a1" providerId="LiveId" clId="{2086114C-5ABE-41F5-BC57-79A481DDCE36}" dt="2025-07-03T14:26:57.989" v="9151" actId="478"/>
          <ac:grpSpMkLst>
            <pc:docMk/>
            <pc:sldMk cId="3709769360" sldId="285"/>
            <ac:grpSpMk id="37" creationId="{C259D9EE-87A6-DB49-5137-A1D008D6B364}"/>
          </ac:grpSpMkLst>
        </pc:grpChg>
        <pc:grpChg chg="del">
          <ac:chgData name="夌 雨" userId="d086e8e3883354a1" providerId="LiveId" clId="{2086114C-5ABE-41F5-BC57-79A481DDCE36}" dt="2025-07-03T14:28:26.003" v="9234" actId="478"/>
          <ac:grpSpMkLst>
            <pc:docMk/>
            <pc:sldMk cId="3709769360" sldId="285"/>
            <ac:grpSpMk id="38" creationId="{E3F43FF3-27A2-27EB-E349-18FCB9493363}"/>
          </ac:grpSpMkLst>
        </pc:grpChg>
        <pc:grpChg chg="del">
          <ac:chgData name="夌 雨" userId="d086e8e3883354a1" providerId="LiveId" clId="{2086114C-5ABE-41F5-BC57-79A481DDCE36}" dt="2025-07-03T14:28:26.586" v="9235" actId="478"/>
          <ac:grpSpMkLst>
            <pc:docMk/>
            <pc:sldMk cId="3709769360" sldId="285"/>
            <ac:grpSpMk id="43" creationId="{F664386B-F5BE-A578-00A2-2FBFFDA61A12}"/>
          </ac:grpSpMkLst>
        </pc:grpChg>
        <pc:picChg chg="del mod topLvl">
          <ac:chgData name="夌 雨" userId="d086e8e3883354a1" providerId="LiveId" clId="{2086114C-5ABE-41F5-BC57-79A481DDCE36}" dt="2025-07-03T14:28:40.932" v="9237" actId="478"/>
          <ac:picMkLst>
            <pc:docMk/>
            <pc:sldMk cId="3709769360" sldId="285"/>
            <ac:picMk id="6" creationId="{26B772E7-7E5F-FE3D-1FF4-AFD6A636EE45}"/>
          </ac:picMkLst>
        </pc:picChg>
        <pc:picChg chg="del topLvl">
          <ac:chgData name="夌 雨" userId="d086e8e3883354a1" providerId="LiveId" clId="{2086114C-5ABE-41F5-BC57-79A481DDCE36}" dt="2025-07-03T14:28:18.962" v="9232" actId="478"/>
          <ac:picMkLst>
            <pc:docMk/>
            <pc:sldMk cId="3709769360" sldId="285"/>
            <ac:picMk id="25" creationId="{57F6366B-2751-B427-76DB-5452A27AC19F}"/>
          </ac:picMkLst>
        </pc:picChg>
        <pc:picChg chg="ord">
          <ac:chgData name="夌 雨" userId="d086e8e3883354a1" providerId="LiveId" clId="{2086114C-5ABE-41F5-BC57-79A481DDCE36}" dt="2025-07-03T14:28:01.913" v="9224" actId="13244"/>
          <ac:picMkLst>
            <pc:docMk/>
            <pc:sldMk cId="3709769360" sldId="285"/>
            <ac:picMk id="28" creationId="{FFD5DA9C-B4D3-044C-2B98-C6FA9AACE284}"/>
          </ac:picMkLst>
        </pc:picChg>
      </pc:sldChg>
      <pc:sldChg chg="addSp delSp modSp del mod modTransition">
        <pc:chgData name="夌 雨" userId="d086e8e3883354a1" providerId="LiveId" clId="{2086114C-5ABE-41F5-BC57-79A481DDCE36}" dt="2025-07-03T14:45:18.670" v="9446" actId="47"/>
        <pc:sldMkLst>
          <pc:docMk/>
          <pc:sldMk cId="54122881" sldId="286"/>
        </pc:sldMkLst>
        <pc:spChg chg="del">
          <ac:chgData name="夌 雨" userId="d086e8e3883354a1" providerId="LiveId" clId="{2086114C-5ABE-41F5-BC57-79A481DDCE36}" dt="2025-07-03T14:29:41.504" v="9253" actId="478"/>
          <ac:spMkLst>
            <pc:docMk/>
            <pc:sldMk cId="54122881" sldId="286"/>
            <ac:spMk id="2" creationId="{6E4B3081-BA1C-77A6-7AC7-683EE022F9E2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3" creationId="{B668BF29-BE53-8508-7550-1AF1C342CBF7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4" creationId="{01B603DB-1924-C992-4D38-074C1476142F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5" creationId="{EF22D761-F1D9-9631-A2FE-64927FC83BE6}"/>
          </ac:spMkLst>
        </pc:spChg>
        <pc:spChg chg="mod">
          <ac:chgData name="夌 雨" userId="d086e8e3883354a1" providerId="LiveId" clId="{2086114C-5ABE-41F5-BC57-79A481DDCE36}" dt="2025-07-03T14:29:40.265" v="9252" actId="962"/>
          <ac:spMkLst>
            <pc:docMk/>
            <pc:sldMk cId="54122881" sldId="286"/>
            <ac:spMk id="13" creationId="{14266A79-3173-66A6-7E75-D92871A43D80}"/>
          </ac:spMkLst>
        </pc:spChg>
        <pc:spChg chg="mod">
          <ac:chgData name="夌 雨" userId="d086e8e3883354a1" providerId="LiveId" clId="{2086114C-5ABE-41F5-BC57-79A481DDCE36}" dt="2025-07-03T14:41:15.447" v="9347"/>
          <ac:spMkLst>
            <pc:docMk/>
            <pc:sldMk cId="54122881" sldId="286"/>
            <ac:spMk id="40" creationId="{94420D88-CB1A-92C0-30E5-FFAF456D2D99}"/>
          </ac:spMkLst>
        </pc:s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37" creationId="{E223AE94-CC67-420F-B471-EB2FEF3B30FF}"/>
          </ac:grpSpMkLst>
        </pc:gr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38" creationId="{7C3FAAA0-B63E-50BC-FECE-A12A8E1B2CE6}"/>
          </ac:grpSpMkLst>
        </pc:gr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43" creationId="{E73A55AA-AEB7-44A3-77D3-E2C3E0A6A83E}"/>
          </ac:grpSpMkLst>
        </pc:grpChg>
      </pc:sldChg>
      <pc:sldChg chg="addSp delSp modSp del mod modAnim">
        <pc:chgData name="夌 雨" userId="d086e8e3883354a1" providerId="LiveId" clId="{2086114C-5ABE-41F5-BC57-79A481DDCE36}" dt="2025-07-03T14:45:24.111" v="9447" actId="47"/>
        <pc:sldMkLst>
          <pc:docMk/>
          <pc:sldMk cId="1590531192" sldId="287"/>
        </pc:sldMkLst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3" creationId="{8F2D52A6-692D-C937-150F-0F2DDB855936}"/>
          </ac:spMkLst>
        </pc:spChg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4" creationId="{00B60E86-0534-E91F-2F46-315B664A43E1}"/>
          </ac:spMkLst>
        </pc:spChg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5" creationId="{A57664BE-C4BF-82D8-8D87-BD69BEA0C408}"/>
          </ac:spMkLst>
        </pc:spChg>
        <pc:spChg chg="mod">
          <ac:chgData name="夌 雨" userId="d086e8e3883354a1" providerId="LiveId" clId="{2086114C-5ABE-41F5-BC57-79A481DDCE36}" dt="2025-07-03T14:44:19.748" v="9384"/>
          <ac:spMkLst>
            <pc:docMk/>
            <pc:sldMk cId="1590531192" sldId="287"/>
            <ac:spMk id="6" creationId="{6FC0DCDF-531D-9B14-B57F-D29B44F4B621}"/>
          </ac:spMkLst>
        </pc:spChg>
        <pc:spChg chg="add mod ord">
          <ac:chgData name="夌 雨" userId="d086e8e3883354a1" providerId="LiveId" clId="{2086114C-5ABE-41F5-BC57-79A481DDCE36}" dt="2025-07-03T14:45:14.781" v="9445" actId="13244"/>
          <ac:spMkLst>
            <pc:docMk/>
            <pc:sldMk cId="1590531192" sldId="287"/>
            <ac:spMk id="8" creationId="{1DE82D81-8AA7-0AC5-59DD-F78340009FB1}"/>
          </ac:spMkLst>
        </pc:spChg>
        <pc:grpChg chg="add del mod">
          <ac:chgData name="夌 雨" userId="d086e8e3883354a1" providerId="LiveId" clId="{2086114C-5ABE-41F5-BC57-79A481DDCE36}" dt="2025-07-03T14:44:48.074" v="9442" actId="478"/>
          <ac:grpSpMkLst>
            <pc:docMk/>
            <pc:sldMk cId="1590531192" sldId="287"/>
            <ac:grpSpMk id="2" creationId="{E150A58A-8770-2E23-9378-02C4B059C885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37" creationId="{2A1A46CE-0A00-1A2E-8055-680F655B9492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38" creationId="{846DA2C3-1C34-0F80-9DE9-80F90510B873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43" creationId="{E537F0C0-F43D-ED76-6EF6-F84F8A3FC324}"/>
          </ac:grpSpMkLst>
        </pc:grpChg>
        <pc:picChg chg="mod">
          <ac:chgData name="夌 雨" userId="d086e8e3883354a1" providerId="LiveId" clId="{2086114C-5ABE-41F5-BC57-79A481DDCE36}" dt="2025-07-03T14:44:19.748" v="9384"/>
          <ac:picMkLst>
            <pc:docMk/>
            <pc:sldMk cId="1590531192" sldId="287"/>
            <ac:picMk id="7" creationId="{32178283-20B9-20CC-C9D1-93BAF09AC0F2}"/>
          </ac:picMkLst>
        </pc:picChg>
      </pc:sldChg>
      <pc:sldChg chg="modSp modTransition modAnim">
        <pc:chgData name="夌 雨" userId="d086e8e3883354a1" providerId="LiveId" clId="{2086114C-5ABE-41F5-BC57-79A481DDCE36}" dt="2025-07-04T09:08:17.292" v="9890"/>
        <pc:sldMkLst>
          <pc:docMk/>
          <pc:sldMk cId="1472379349" sldId="288"/>
        </pc:sldMkLst>
        <pc:spChg chg="mod">
          <ac:chgData name="夌 雨" userId="d086e8e3883354a1" providerId="LiveId" clId="{2086114C-5ABE-41F5-BC57-79A481DDCE36}" dt="2025-07-03T14:55:24.092" v="9639"/>
          <ac:spMkLst>
            <pc:docMk/>
            <pc:sldMk cId="1472379349" sldId="288"/>
            <ac:spMk id="35" creationId="{E211F856-33C4-A948-5778-59EE9FE92CB8}"/>
          </ac:spMkLst>
        </pc:spChg>
        <pc:spChg chg="mod">
          <ac:chgData name="夌 雨" userId="d086e8e3883354a1" providerId="LiveId" clId="{2086114C-5ABE-41F5-BC57-79A481DDCE36}" dt="2025-07-04T09:08:17.292" v="9890"/>
          <ac:spMkLst>
            <pc:docMk/>
            <pc:sldMk cId="1472379349" sldId="288"/>
            <ac:spMk id="36" creationId="{BE6F16C8-903D-6275-6F04-89C855D48D54}"/>
          </ac:spMkLst>
        </pc:spChg>
        <pc:spChg chg="mod">
          <ac:chgData name="夌 雨" userId="d086e8e3883354a1" providerId="LiveId" clId="{2086114C-5ABE-41F5-BC57-79A481DDCE36}" dt="2025-07-03T15:03:20.060" v="9761"/>
          <ac:spMkLst>
            <pc:docMk/>
            <pc:sldMk cId="1472379349" sldId="288"/>
            <ac:spMk id="40" creationId="{7CCAE3D4-056D-284F-6D05-696E9D74BE31}"/>
          </ac:spMkLst>
        </pc:spChg>
      </pc:sldChg>
      <pc:sldChg chg="addSp delSp modSp mod modTransition addAnim delAnim modAnim">
        <pc:chgData name="夌 雨" userId="d086e8e3883354a1" providerId="LiveId" clId="{2086114C-5ABE-41F5-BC57-79A481DDCE36}" dt="2025-07-03T15:01:09.379" v="9696"/>
        <pc:sldMkLst>
          <pc:docMk/>
          <pc:sldMk cId="504987513" sldId="289"/>
        </pc:sldMkLst>
        <pc:spChg chg="add del mod">
          <ac:chgData name="夌 雨" userId="d086e8e3883354a1" providerId="LiveId" clId="{2086114C-5ABE-41F5-BC57-79A481DDCE36}" dt="2025-07-03T14:48:40.776" v="9524" actId="478"/>
          <ac:spMkLst>
            <pc:docMk/>
            <pc:sldMk cId="504987513" sldId="289"/>
            <ac:spMk id="2" creationId="{C132D6FD-562F-B52E-CAE7-05ADA1889477}"/>
          </ac:spMkLst>
        </pc:spChg>
        <pc:spChg chg="del">
          <ac:chgData name="夌 雨" userId="d086e8e3883354a1" providerId="LiveId" clId="{2086114C-5ABE-41F5-BC57-79A481DDCE36}" dt="2025-07-03T14:47:10.620" v="9486" actId="478"/>
          <ac:spMkLst>
            <pc:docMk/>
            <pc:sldMk cId="504987513" sldId="289"/>
            <ac:spMk id="3" creationId="{D9DC35E8-4AB3-0587-57A1-0E70D284149F}"/>
          </ac:spMkLst>
        </pc:spChg>
        <pc:spChg chg="del">
          <ac:chgData name="夌 雨" userId="d086e8e3883354a1" providerId="LiveId" clId="{2086114C-5ABE-41F5-BC57-79A481DDCE36}" dt="2025-07-03T14:47:09.447" v="9485" actId="478"/>
          <ac:spMkLst>
            <pc:docMk/>
            <pc:sldMk cId="504987513" sldId="289"/>
            <ac:spMk id="4" creationId="{862552C8-5A30-B31C-A195-22BA890987FF}"/>
          </ac:spMkLst>
        </pc:spChg>
        <pc:spChg chg="del mod">
          <ac:chgData name="夌 雨" userId="d086e8e3883354a1" providerId="LiveId" clId="{2086114C-5ABE-41F5-BC57-79A481DDCE36}" dt="2025-07-03T14:47:08.942" v="9484" actId="478"/>
          <ac:spMkLst>
            <pc:docMk/>
            <pc:sldMk cId="504987513" sldId="289"/>
            <ac:spMk id="5" creationId="{67CD31DA-2CFE-C6FD-F802-250427E1D9D7}"/>
          </ac:spMkLst>
        </pc:spChg>
        <pc:spChg chg="add del mod">
          <ac:chgData name="夌 雨" userId="d086e8e3883354a1" providerId="LiveId" clId="{2086114C-5ABE-41F5-BC57-79A481DDCE36}" dt="2025-07-03T14:48:39.140" v="9522" actId="478"/>
          <ac:spMkLst>
            <pc:docMk/>
            <pc:sldMk cId="504987513" sldId="289"/>
            <ac:spMk id="6" creationId="{C9D1B5CF-3019-178A-CF42-B292CDED487F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8" creationId="{E284313F-9FF9-B813-538C-40B2B32F2850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9" creationId="{B54DD6BA-1A76-7038-4F6B-79537AB10B35}"/>
          </ac:spMkLst>
        </pc:spChg>
        <pc:spChg chg="add del mod">
          <ac:chgData name="夌 雨" userId="d086e8e3883354a1" providerId="LiveId" clId="{2086114C-5ABE-41F5-BC57-79A481DDCE36}" dt="2025-07-03T14:48:40.254" v="9523" actId="478"/>
          <ac:spMkLst>
            <pc:docMk/>
            <pc:sldMk cId="504987513" sldId="289"/>
            <ac:spMk id="10" creationId="{E6F44134-0369-7114-1490-58463365D561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2" creationId="{7240430B-49CD-3B0D-67D0-DCACDB8CEF1C}"/>
          </ac:spMkLst>
        </pc:spChg>
        <pc:spChg chg="add del">
          <ac:chgData name="夌 雨" userId="d086e8e3883354a1" providerId="LiveId" clId="{2086114C-5ABE-41F5-BC57-79A481DDCE36}" dt="2025-07-03T14:53:46.759" v="9619" actId="478"/>
          <ac:spMkLst>
            <pc:docMk/>
            <pc:sldMk cId="504987513" sldId="289"/>
            <ac:spMk id="13" creationId="{12A351B1-6921-EBBE-DF71-D74F81B4293C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4" creationId="{39D8AC63-2781-FA53-7EEA-F73DB9B898C9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5" creationId="{7D32C4C3-C56A-DD2E-A521-08EF4E80D2F2}"/>
          </ac:spMkLst>
        </pc:spChg>
        <pc:spChg chg="add del mod">
          <ac:chgData name="夌 雨" userId="d086e8e3883354a1" providerId="LiveId" clId="{2086114C-5ABE-41F5-BC57-79A481DDCE36}" dt="2025-07-03T14:49:51.720" v="9546" actId="478"/>
          <ac:spMkLst>
            <pc:docMk/>
            <pc:sldMk cId="504987513" sldId="289"/>
            <ac:spMk id="16" creationId="{52437F18-5A3D-E63B-7C60-28B91855AA30}"/>
          </ac:spMkLst>
        </pc:spChg>
        <pc:spChg chg="mod">
          <ac:chgData name="夌 雨" userId="d086e8e3883354a1" providerId="LiveId" clId="{2086114C-5ABE-41F5-BC57-79A481DDCE36}" dt="2025-07-03T14:50:17.910" v="9557"/>
          <ac:spMkLst>
            <pc:docMk/>
            <pc:sldMk cId="504987513" sldId="289"/>
            <ac:spMk id="19" creationId="{E284313F-9FF9-B813-538C-40B2B32F2850}"/>
          </ac:spMkLst>
        </pc:spChg>
        <pc:spChg chg="mod">
          <ac:chgData name="夌 雨" userId="d086e8e3883354a1" providerId="LiveId" clId="{2086114C-5ABE-41F5-BC57-79A481DDCE36}" dt="2025-07-03T14:50:17.910" v="9557"/>
          <ac:spMkLst>
            <pc:docMk/>
            <pc:sldMk cId="504987513" sldId="289"/>
            <ac:spMk id="20" creationId="{B54DD6BA-1A76-7038-4F6B-79537AB10B35}"/>
          </ac:spMkLst>
        </pc:spChg>
        <pc:grpChg chg="add del mod ord topLvl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7" creationId="{0DCDB637-85BC-D345-EBA9-38A113EA1E16}"/>
          </ac:grpSpMkLst>
        </pc:grpChg>
        <pc:grpChg chg="add mod topLvl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11" creationId="{9051D840-212D-44B3-BDB5-BF35C2A9B78C}"/>
          </ac:grpSpMkLst>
        </pc:grpChg>
        <pc:grpChg chg="add del mod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17" creationId="{888248BA-B0D3-B9FA-1A4D-6ACE03D0FECB}"/>
          </ac:grpSpMkLst>
        </pc:grpChg>
        <pc:grpChg chg="add mod">
          <ac:chgData name="夌 雨" userId="d086e8e3883354a1" providerId="LiveId" clId="{2086114C-5ABE-41F5-BC57-79A481DDCE36}" dt="2025-07-03T14:50:17.910" v="9557"/>
          <ac:grpSpMkLst>
            <pc:docMk/>
            <pc:sldMk cId="504987513" sldId="289"/>
            <ac:grpSpMk id="18" creationId="{0DCDB637-85BC-D345-EBA9-38A113EA1E16}"/>
          </ac:grpSpMkLst>
        </pc:grpChg>
        <pc:grpChg chg="del">
          <ac:chgData name="夌 雨" userId="d086e8e3883354a1" providerId="LiveId" clId="{2086114C-5ABE-41F5-BC57-79A481DDCE36}" dt="2025-07-03T14:47:06.695" v="9480" actId="478"/>
          <ac:grpSpMkLst>
            <pc:docMk/>
            <pc:sldMk cId="504987513" sldId="289"/>
            <ac:grpSpMk id="37" creationId="{1F4940DB-06AD-DBF9-A157-B48647C259C2}"/>
          </ac:grpSpMkLst>
        </pc:grpChg>
        <pc:grpChg chg="del">
          <ac:chgData name="夌 雨" userId="d086e8e3883354a1" providerId="LiveId" clId="{2086114C-5ABE-41F5-BC57-79A481DDCE36}" dt="2025-07-03T14:47:07.222" v="9481" actId="478"/>
          <ac:grpSpMkLst>
            <pc:docMk/>
            <pc:sldMk cId="504987513" sldId="289"/>
            <ac:grpSpMk id="38" creationId="{E3288466-C0ED-F3CD-468D-AB02BFE19255}"/>
          </ac:grpSpMkLst>
        </pc:grpChg>
        <pc:grpChg chg="del">
          <ac:chgData name="夌 雨" userId="d086e8e3883354a1" providerId="LiveId" clId="{2086114C-5ABE-41F5-BC57-79A481DDCE36}" dt="2025-07-03T14:47:07.728" v="9482" actId="478"/>
          <ac:grpSpMkLst>
            <pc:docMk/>
            <pc:sldMk cId="504987513" sldId="289"/>
            <ac:grpSpMk id="43" creationId="{75B0470D-D91D-F853-0EEC-F86863573B4B}"/>
          </ac:grpSpMkLst>
        </pc:grpChg>
      </pc:sldChg>
      <pc:sldChg chg="addSp delSp modSp del mod">
        <pc:chgData name="夌 雨" userId="d086e8e3883354a1" providerId="LiveId" clId="{2086114C-5ABE-41F5-BC57-79A481DDCE36}" dt="2025-07-03T14:46:59.712" v="9479" actId="47"/>
        <pc:sldMkLst>
          <pc:docMk/>
          <pc:sldMk cId="4110935169" sldId="289"/>
        </pc:sldMkLst>
        <pc:spChg chg="add del mod ord">
          <ac:chgData name="夌 雨" userId="d086e8e3883354a1" providerId="LiveId" clId="{2086114C-5ABE-41F5-BC57-79A481DDCE36}" dt="2025-07-03T14:46:49.355" v="9478" actId="478"/>
          <ac:spMkLst>
            <pc:docMk/>
            <pc:sldMk cId="4110935169" sldId="289"/>
            <ac:spMk id="2" creationId="{7F7F13A2-2DE6-1B20-F285-A5C11B619377}"/>
          </ac:spMkLst>
        </pc:spChg>
        <pc:spChg chg="mod">
          <ac:chgData name="夌 雨" userId="d086e8e3883354a1" providerId="LiveId" clId="{2086114C-5ABE-41F5-BC57-79A481DDCE36}" dt="2025-07-03T14:46:46.515" v="9473"/>
          <ac:spMkLst>
            <pc:docMk/>
            <pc:sldMk cId="4110935169" sldId="289"/>
            <ac:spMk id="3" creationId="{A5604C78-059E-7A51-0B67-650CA0E8071B}"/>
          </ac:spMkLst>
        </pc:spChg>
        <pc:grpChg chg="mod">
          <ac:chgData name="夌 雨" userId="d086e8e3883354a1" providerId="LiveId" clId="{2086114C-5ABE-41F5-BC57-79A481DDCE36}" dt="2025-07-03T14:46:47.485" v="9475" actId="14100"/>
          <ac:grpSpMkLst>
            <pc:docMk/>
            <pc:sldMk cId="4110935169" sldId="289"/>
            <ac:grpSpMk id="37" creationId="{CED621BD-C642-3B69-860C-4E58C5C06D94}"/>
          </ac:grpSpMkLst>
        </pc:grpChg>
      </pc:sldChg>
      <pc:sldChg chg="addSp delSp modSp mod modTransition">
        <pc:chgData name="夌 雨" userId="d086e8e3883354a1" providerId="LiveId" clId="{2086114C-5ABE-41F5-BC57-79A481DDCE36}" dt="2025-07-03T15:12:12.180" v="9865"/>
        <pc:sldMkLst>
          <pc:docMk/>
          <pc:sldMk cId="2895606831" sldId="290"/>
        </pc:sldMkLst>
        <pc:spChg chg="add del mod">
          <ac:chgData name="夌 雨" userId="d086e8e3883354a1" providerId="LiveId" clId="{2086114C-5ABE-41F5-BC57-79A481DDCE36}" dt="2025-07-03T15:02:42.708" v="9758" actId="478"/>
          <ac:spMkLst>
            <pc:docMk/>
            <pc:sldMk cId="2895606831" sldId="290"/>
            <ac:spMk id="2" creationId="{4D6DBBC0-9EDF-C780-C50D-3FE638CCDA99}"/>
          </ac:spMkLst>
        </pc:spChg>
        <pc:spChg chg="del">
          <ac:chgData name="夌 雨" userId="d086e8e3883354a1" providerId="LiveId" clId="{2086114C-5ABE-41F5-BC57-79A481DDCE36}" dt="2025-07-03T14:52:12.349" v="9598" actId="478"/>
          <ac:spMkLst>
            <pc:docMk/>
            <pc:sldMk cId="2895606831" sldId="290"/>
            <ac:spMk id="3" creationId="{5F49608F-B0D4-DF51-3C74-01F35D7FC18F}"/>
          </ac:spMkLst>
        </pc:spChg>
        <pc:spChg chg="del">
          <ac:chgData name="夌 雨" userId="d086e8e3883354a1" providerId="LiveId" clId="{2086114C-5ABE-41F5-BC57-79A481DDCE36}" dt="2025-07-03T14:52:09.172" v="9595" actId="478"/>
          <ac:spMkLst>
            <pc:docMk/>
            <pc:sldMk cId="2895606831" sldId="290"/>
            <ac:spMk id="4" creationId="{96A7C149-78FF-378D-B4A3-7F6B6DB9BAF6}"/>
          </ac:spMkLst>
        </pc:spChg>
        <pc:spChg chg="del">
          <ac:chgData name="夌 雨" userId="d086e8e3883354a1" providerId="LiveId" clId="{2086114C-5ABE-41F5-BC57-79A481DDCE36}" dt="2025-07-03T14:52:11.341" v="9597" actId="478"/>
          <ac:spMkLst>
            <pc:docMk/>
            <pc:sldMk cId="2895606831" sldId="290"/>
            <ac:spMk id="5" creationId="{9B5276A7-2495-F0F7-033E-3851A3D3B286}"/>
          </ac:spMkLst>
        </pc:spChg>
        <pc:spChg chg="mod">
          <ac:chgData name="夌 雨" userId="d086e8e3883354a1" providerId="LiveId" clId="{2086114C-5ABE-41F5-BC57-79A481DDCE36}" dt="2025-07-03T14:55:06.624" v="9638" actId="207"/>
          <ac:spMkLst>
            <pc:docMk/>
            <pc:sldMk cId="2895606831" sldId="290"/>
            <ac:spMk id="35" creationId="{1081EBEF-FAE7-7DD0-49DD-EC6CA81147AE}"/>
          </ac:spMkLst>
        </pc:spChg>
        <pc:grpChg chg="mod">
          <ac:chgData name="夌 雨" userId="d086e8e3883354a1" providerId="LiveId" clId="{2086114C-5ABE-41F5-BC57-79A481DDCE36}" dt="2025-07-03T15:02:45.280" v="9759" actId="14100"/>
          <ac:grpSpMkLst>
            <pc:docMk/>
            <pc:sldMk cId="2895606831" sldId="290"/>
            <ac:grpSpMk id="37" creationId="{AFA3B879-984C-C725-96A9-5117637F5EAB}"/>
          </ac:grpSpMkLst>
        </pc:grpChg>
        <pc:grpChg chg="del">
          <ac:chgData name="夌 雨" userId="d086e8e3883354a1" providerId="LiveId" clId="{2086114C-5ABE-41F5-BC57-79A481DDCE36}" dt="2025-07-03T14:52:07.509" v="9594" actId="478"/>
          <ac:grpSpMkLst>
            <pc:docMk/>
            <pc:sldMk cId="2895606831" sldId="290"/>
            <ac:grpSpMk id="38" creationId="{D062AA6B-BCED-E8E1-FCEE-9EA002BFDE5F}"/>
          </ac:grpSpMkLst>
        </pc:grpChg>
        <pc:grpChg chg="del">
          <ac:chgData name="夌 雨" userId="d086e8e3883354a1" providerId="LiveId" clId="{2086114C-5ABE-41F5-BC57-79A481DDCE36}" dt="2025-07-03T14:52:09.748" v="9596" actId="478"/>
          <ac:grpSpMkLst>
            <pc:docMk/>
            <pc:sldMk cId="2895606831" sldId="290"/>
            <ac:grpSpMk id="43" creationId="{98E7A084-EA07-988A-16D8-AFAB52385D7F}"/>
          </ac:grpSpMkLst>
        </pc:grpChg>
      </pc:sldChg>
      <pc:sldChg chg="addSp delSp modSp mod modTransition">
        <pc:chgData name="夌 雨" userId="d086e8e3883354a1" providerId="LiveId" clId="{2086114C-5ABE-41F5-BC57-79A481DDCE36}" dt="2025-07-04T09:08:07.048" v="9889"/>
        <pc:sldMkLst>
          <pc:docMk/>
          <pc:sldMk cId="938533792" sldId="291"/>
        </pc:sldMkLst>
        <pc:spChg chg="del">
          <ac:chgData name="夌 雨" userId="d086e8e3883354a1" providerId="LiveId" clId="{2086114C-5ABE-41F5-BC57-79A481DDCE36}" dt="2025-07-04T09:07:39.766" v="9870" actId="478"/>
          <ac:spMkLst>
            <pc:docMk/>
            <pc:sldMk cId="938533792" sldId="291"/>
            <ac:spMk id="3" creationId="{1D9B6FB1-219D-9773-58A3-6E587F831BAD}"/>
          </ac:spMkLst>
        </pc:spChg>
        <pc:spChg chg="del">
          <ac:chgData name="夌 雨" userId="d086e8e3883354a1" providerId="LiveId" clId="{2086114C-5ABE-41F5-BC57-79A481DDCE36}" dt="2025-07-04T09:07:42.301" v="9873" actId="478"/>
          <ac:spMkLst>
            <pc:docMk/>
            <pc:sldMk cId="938533792" sldId="291"/>
            <ac:spMk id="4" creationId="{1ACA7E4F-C6BB-61EF-8237-E8B4CD9FB38F}"/>
          </ac:spMkLst>
        </pc:spChg>
        <pc:spChg chg="del">
          <ac:chgData name="夌 雨" userId="d086e8e3883354a1" providerId="LiveId" clId="{2086114C-5ABE-41F5-BC57-79A481DDCE36}" dt="2025-07-04T09:07:41.549" v="9872" actId="478"/>
          <ac:spMkLst>
            <pc:docMk/>
            <pc:sldMk cId="938533792" sldId="291"/>
            <ac:spMk id="5" creationId="{0BE1C50D-A7FC-EB2D-7E69-78BE91EB8567}"/>
          </ac:spMkLst>
        </pc:spChg>
        <pc:spChg chg="mod topLvl">
          <ac:chgData name="夌 雨" userId="d086e8e3883354a1" providerId="LiveId" clId="{2086114C-5ABE-41F5-BC57-79A481DDCE36}" dt="2025-07-04T09:07:47.574" v="9877" actId="478"/>
          <ac:spMkLst>
            <pc:docMk/>
            <pc:sldMk cId="938533792" sldId="291"/>
            <ac:spMk id="26" creationId="{F0985B06-272A-A876-7898-F9F3A6B9240B}"/>
          </ac:spMkLst>
        </pc:spChg>
        <pc:spChg chg="add del mod topLvl">
          <ac:chgData name="夌 雨" userId="d086e8e3883354a1" providerId="LiveId" clId="{2086114C-5ABE-41F5-BC57-79A481DDCE36}" dt="2025-07-04T09:07:56.282" v="9879" actId="207"/>
          <ac:spMkLst>
            <pc:docMk/>
            <pc:sldMk cId="938533792" sldId="291"/>
            <ac:spMk id="36" creationId="{AF16EF80-7D1C-1D65-1B71-3A80142B2410}"/>
          </ac:spMkLst>
        </pc:spChg>
        <pc:grpChg chg="del">
          <ac:chgData name="夌 雨" userId="d086e8e3883354a1" providerId="LiveId" clId="{2086114C-5ABE-41F5-BC57-79A481DDCE36}" dt="2025-07-04T09:07:38.976" v="9869" actId="478"/>
          <ac:grpSpMkLst>
            <pc:docMk/>
            <pc:sldMk cId="938533792" sldId="291"/>
            <ac:grpSpMk id="37" creationId="{AA6FA582-353E-430B-099D-ADA6FB0D6A2A}"/>
          </ac:grpSpMkLst>
        </pc:grpChg>
        <pc:grpChg chg="add del mod">
          <ac:chgData name="夌 雨" userId="d086e8e3883354a1" providerId="LiveId" clId="{2086114C-5ABE-41F5-BC57-79A481DDCE36}" dt="2025-07-04T09:07:51.365" v="9878" actId="14100"/>
          <ac:grpSpMkLst>
            <pc:docMk/>
            <pc:sldMk cId="938533792" sldId="291"/>
            <ac:grpSpMk id="38" creationId="{4E3AF58D-419A-8E60-E7AE-5C021DF5A050}"/>
          </ac:grpSpMkLst>
        </pc:grpChg>
        <pc:grpChg chg="del">
          <ac:chgData name="夌 雨" userId="d086e8e3883354a1" providerId="LiveId" clId="{2086114C-5ABE-41F5-BC57-79A481DDCE36}" dt="2025-07-04T09:07:40.733" v="9871" actId="478"/>
          <ac:grpSpMkLst>
            <pc:docMk/>
            <pc:sldMk cId="938533792" sldId="291"/>
            <ac:grpSpMk id="43" creationId="{56120E73-A5C9-AD5F-2425-4EC64755D473}"/>
          </ac:grpSpMkLst>
        </pc:grpChg>
      </pc:sldChg>
      <pc:sldChg chg="modSp mod modTransition">
        <pc:chgData name="夌 雨" userId="d086e8e3883354a1" providerId="LiveId" clId="{2086114C-5ABE-41F5-BC57-79A481DDCE36}" dt="2025-07-04T09:10:05.280" v="9911"/>
        <pc:sldMkLst>
          <pc:docMk/>
          <pc:sldMk cId="883570694" sldId="292"/>
        </pc:sldMkLst>
        <pc:spChg chg="mod">
          <ac:chgData name="夌 雨" userId="d086e8e3883354a1" providerId="LiveId" clId="{2086114C-5ABE-41F5-BC57-79A481DDCE36}" dt="2025-07-04T09:10:00.753" v="9907" actId="20577"/>
          <ac:spMkLst>
            <pc:docMk/>
            <pc:sldMk cId="883570694" sldId="292"/>
            <ac:spMk id="15" creationId="{185277E3-0419-A69C-DAD0-F43036974345}"/>
          </ac:spMkLst>
        </pc:spChg>
      </pc:sldChg>
      <pc:sldChg chg="addSp delSp modSp mod">
        <pc:chgData name="夌 雨" userId="d086e8e3883354a1" providerId="LiveId" clId="{2086114C-5ABE-41F5-BC57-79A481DDCE36}" dt="2025-07-04T12:55:39.988" v="12681"/>
        <pc:sldMkLst>
          <pc:docMk/>
          <pc:sldMk cId="4078003374" sldId="293"/>
        </pc:sldMkLst>
        <pc:spChg chg="del">
          <ac:chgData name="夌 雨" userId="d086e8e3883354a1" providerId="LiveId" clId="{2086114C-5ABE-41F5-BC57-79A481DDCE36}" dt="2025-07-04T09:11:28.566" v="9937" actId="478"/>
          <ac:spMkLst>
            <pc:docMk/>
            <pc:sldMk cId="4078003374" sldId="293"/>
            <ac:spMk id="2" creationId="{0B2772A8-A857-653B-40BC-3BBCAEA4DB58}"/>
          </ac:spMkLst>
        </pc:spChg>
        <pc:spChg chg="mod topLvl">
          <ac:chgData name="夌 雨" userId="d086e8e3883354a1" providerId="LiveId" clId="{2086114C-5ABE-41F5-BC57-79A481DDCE36}" dt="2025-07-04T12:55:39.988" v="12681"/>
          <ac:spMkLst>
            <pc:docMk/>
            <pc:sldMk cId="4078003374" sldId="293"/>
            <ac:spMk id="3" creationId="{348740EB-3CD0-8FBC-6816-5069188F3D9E}"/>
          </ac:spMkLst>
        </pc:spChg>
        <pc:spChg chg="del">
          <ac:chgData name="夌 雨" userId="d086e8e3883354a1" providerId="LiveId" clId="{2086114C-5ABE-41F5-BC57-79A481DDCE36}" dt="2025-07-04T09:11:29.773" v="9938" actId="478"/>
          <ac:spMkLst>
            <pc:docMk/>
            <pc:sldMk cId="4078003374" sldId="293"/>
            <ac:spMk id="7" creationId="{4E02553D-BDFB-7820-B8D6-CB9297DF27D4}"/>
          </ac:spMkLst>
        </pc:spChg>
        <pc:spChg chg="del">
          <ac:chgData name="夌 雨" userId="d086e8e3883354a1" providerId="LiveId" clId="{2086114C-5ABE-41F5-BC57-79A481DDCE36}" dt="2025-07-04T09:11:31.935" v="9939" actId="478"/>
          <ac:spMkLst>
            <pc:docMk/>
            <pc:sldMk cId="4078003374" sldId="293"/>
            <ac:spMk id="26" creationId="{675C9410-68A4-FC6D-E725-01CF2FAF3830}"/>
          </ac:spMkLst>
        </pc:spChg>
        <pc:spChg chg="mod">
          <ac:chgData name="夌 雨" userId="d086e8e3883354a1" providerId="LiveId" clId="{2086114C-5ABE-41F5-BC57-79A481DDCE36}" dt="2025-07-04T09:11:22.727" v="9936" actId="20577"/>
          <ac:spMkLst>
            <pc:docMk/>
            <pc:sldMk cId="4078003374" sldId="293"/>
            <ac:spMk id="28" creationId="{D68A9DA2-917F-5842-43D5-81845D1A29BC}"/>
          </ac:spMkLst>
        </pc:spChg>
        <pc:spChg chg="mod">
          <ac:chgData name="夌 雨" userId="d086e8e3883354a1" providerId="LiveId" clId="{2086114C-5ABE-41F5-BC57-79A481DDCE36}" dt="2025-07-04T09:11:52.612" v="9945"/>
          <ac:spMkLst>
            <pc:docMk/>
            <pc:sldMk cId="4078003374" sldId="293"/>
            <ac:spMk id="30" creationId="{5D322F8E-D5DB-1AEF-3295-DB1BFB951DD2}"/>
          </ac:spMkLst>
        </pc:spChg>
        <pc:spChg chg="add del">
          <ac:chgData name="夌 雨" userId="d086e8e3883354a1" providerId="LiveId" clId="{2086114C-5ABE-41F5-BC57-79A481DDCE36}" dt="2025-07-04T09:11:59.295" v="9952" actId="478"/>
          <ac:spMkLst>
            <pc:docMk/>
            <pc:sldMk cId="4078003374" sldId="293"/>
            <ac:spMk id="31" creationId="{8B622F21-1E38-8E9F-1B44-8C0493B290F3}"/>
          </ac:spMkLst>
        </pc:spChg>
        <pc:spChg chg="mod">
          <ac:chgData name="夌 雨" userId="d086e8e3883354a1" providerId="LiveId" clId="{2086114C-5ABE-41F5-BC57-79A481DDCE36}" dt="2025-07-04T09:11:52.612" v="9945"/>
          <ac:spMkLst>
            <pc:docMk/>
            <pc:sldMk cId="4078003374" sldId="293"/>
            <ac:spMk id="40" creationId="{6698B68B-900D-C9C5-C007-0B3CB582BF0D}"/>
          </ac:spMkLst>
        </pc:spChg>
        <pc:spChg chg="mod topLvl">
          <ac:chgData name="夌 雨" userId="d086e8e3883354a1" providerId="LiveId" clId="{2086114C-5ABE-41F5-BC57-79A481DDCE36}" dt="2025-07-04T09:29:53.313" v="10330"/>
          <ac:spMkLst>
            <pc:docMk/>
            <pc:sldMk cId="4078003374" sldId="293"/>
            <ac:spMk id="43" creationId="{B44C8DA0-1BAC-8181-E143-FAAF7671DAF0}"/>
          </ac:spMkLst>
        </pc:spChg>
        <pc:spChg chg="mod topLvl">
          <ac:chgData name="夌 雨" userId="d086e8e3883354a1" providerId="LiveId" clId="{2086114C-5ABE-41F5-BC57-79A481DDCE36}" dt="2025-07-04T09:41:08.739" v="10628"/>
          <ac:spMkLst>
            <pc:docMk/>
            <pc:sldMk cId="4078003374" sldId="293"/>
            <ac:spMk id="46" creationId="{CA6DE132-099F-536A-8D99-BF2D45880DE4}"/>
          </ac:spMkLst>
        </pc:spChg>
        <pc:spChg chg="mod">
          <ac:chgData name="夌 雨" userId="d086e8e3883354a1" providerId="LiveId" clId="{2086114C-5ABE-41F5-BC57-79A481DDCE36}" dt="2025-07-04T09:16:14.863" v="10031" actId="207"/>
          <ac:spMkLst>
            <pc:docMk/>
            <pc:sldMk cId="4078003374" sldId="293"/>
            <ac:spMk id="54" creationId="{975858D6-B39B-0DD4-9B5A-575BFF664F0A}"/>
          </ac:spMkLst>
        </pc:spChg>
        <pc:spChg chg="mod">
          <ac:chgData name="夌 雨" userId="d086e8e3883354a1" providerId="LiveId" clId="{2086114C-5ABE-41F5-BC57-79A481DDCE36}" dt="2025-07-04T09:17:48.589" v="10039"/>
          <ac:spMkLst>
            <pc:docMk/>
            <pc:sldMk cId="4078003374" sldId="293"/>
            <ac:spMk id="57" creationId="{D57D6902-2CEE-1F63-4232-6E6D5C8E89F7}"/>
          </ac:spMkLst>
        </pc:spChg>
        <pc:grpChg chg="add del mod">
          <ac:chgData name="夌 雨" userId="d086e8e3883354a1" providerId="LiveId" clId="{2086114C-5ABE-41F5-BC57-79A481DDCE36}" dt="2025-07-04T10:57:11.982" v="11214" actId="478"/>
          <ac:grpSpMkLst>
            <pc:docMk/>
            <pc:sldMk cId="4078003374" sldId="293"/>
            <ac:grpSpMk id="2" creationId="{2A692656-5938-2B7C-7E9F-7F545FDFFB22}"/>
          </ac:grpSpMkLst>
        </pc:grpChg>
        <pc:grpChg chg="del">
          <ac:chgData name="夌 雨" userId="d086e8e3883354a1" providerId="LiveId" clId="{2086114C-5ABE-41F5-BC57-79A481DDCE36}" dt="2025-07-04T09:11:33.052" v="9940" actId="478"/>
          <ac:grpSpMkLst>
            <pc:docMk/>
            <pc:sldMk cId="4078003374" sldId="293"/>
            <ac:grpSpMk id="3" creationId="{14A3C54E-A4B0-E215-9F6C-A3C6E04662A1}"/>
          </ac:grpSpMkLst>
        </pc:grpChg>
        <pc:grpChg chg="del">
          <ac:chgData name="夌 雨" userId="d086e8e3883354a1" providerId="LiveId" clId="{2086114C-5ABE-41F5-BC57-79A481DDCE36}" dt="2025-07-04T09:11:33.639" v="9941" actId="478"/>
          <ac:grpSpMkLst>
            <pc:docMk/>
            <pc:sldMk cId="4078003374" sldId="293"/>
            <ac:grpSpMk id="8" creationId="{677A6954-8A69-D682-9CEF-E7FC5E9C7367}"/>
          </ac:grpSpMkLst>
        </pc:grpChg>
        <pc:grpChg chg="del">
          <ac:chgData name="夌 雨" userId="d086e8e3883354a1" providerId="LiveId" clId="{2086114C-5ABE-41F5-BC57-79A481DDCE36}" dt="2025-07-04T09:11:35.821" v="9942" actId="478"/>
          <ac:grpSpMkLst>
            <pc:docMk/>
            <pc:sldMk cId="4078003374" sldId="293"/>
            <ac:grpSpMk id="12" creationId="{94814D77-7D2E-7B21-DE70-99D68DB1B5DE}"/>
          </ac:grpSpMkLst>
        </pc:grpChg>
        <pc:grpChg chg="del">
          <ac:chgData name="夌 雨" userId="d086e8e3883354a1" providerId="LiveId" clId="{2086114C-5ABE-41F5-BC57-79A481DDCE36}" dt="2025-07-04T09:11:38.230" v="9944" actId="478"/>
          <ac:grpSpMkLst>
            <pc:docMk/>
            <pc:sldMk cId="4078003374" sldId="293"/>
            <ac:grpSpMk id="17" creationId="{AC6DB4F3-FBE1-E91C-90FF-00778F792391}"/>
          </ac:grpSpMkLst>
        </pc:grpChg>
        <pc:grpChg chg="del">
          <ac:chgData name="夌 雨" userId="d086e8e3883354a1" providerId="LiveId" clId="{2086114C-5ABE-41F5-BC57-79A481DDCE36}" dt="2025-07-04T09:11:36.925" v="9943" actId="478"/>
          <ac:grpSpMkLst>
            <pc:docMk/>
            <pc:sldMk cId="4078003374" sldId="293"/>
            <ac:grpSpMk id="21" creationId="{C2D793C8-FA6A-255F-234C-6DA4C0A16652}"/>
          </ac:grpSpMkLst>
        </pc:grpChg>
        <pc:grpChg chg="mod">
          <ac:chgData name="夌 雨" userId="d086e8e3883354a1" providerId="LiveId" clId="{2086114C-5ABE-41F5-BC57-79A481DDCE36}" dt="2025-07-04T09:28:01.790" v="10321" actId="962"/>
          <ac:grpSpMkLst>
            <pc:docMk/>
            <pc:sldMk cId="4078003374" sldId="293"/>
            <ac:grpSpMk id="25" creationId="{C3DA862A-C6AF-9A4F-B3CD-19636564A8AD}"/>
          </ac:grpSpMkLst>
        </pc:grpChg>
        <pc:grpChg chg="add del mod">
          <ac:chgData name="夌 雨" userId="d086e8e3883354a1" providerId="LiveId" clId="{2086114C-5ABE-41F5-BC57-79A481DDCE36}" dt="2025-07-04T09:12:00.793" v="9954" actId="478"/>
          <ac:grpSpMkLst>
            <pc:docMk/>
            <pc:sldMk cId="4078003374" sldId="293"/>
            <ac:grpSpMk id="29" creationId="{F129EBAA-32AA-EFDC-DDD0-E819F6642AD4}"/>
          </ac:grpSpMkLst>
        </pc:grpChg>
        <pc:grpChg chg="del">
          <ac:chgData name="夌 雨" userId="d086e8e3883354a1" providerId="LiveId" clId="{2086114C-5ABE-41F5-BC57-79A481DDCE36}" dt="2025-07-04T09:17:47.520" v="10038" actId="478"/>
          <ac:grpSpMkLst>
            <pc:docMk/>
            <pc:sldMk cId="4078003374" sldId="293"/>
            <ac:grpSpMk id="35" creationId="{178FA88B-2E79-8C16-4959-5D0B21C9DA31}"/>
          </ac:grpSpMkLst>
        </pc:grpChg>
        <pc:grpChg chg="add del mod">
          <ac:chgData name="夌 雨" userId="d086e8e3883354a1" providerId="LiveId" clId="{2086114C-5ABE-41F5-BC57-79A481DDCE36}" dt="2025-07-04T09:12:00.371" v="9953" actId="478"/>
          <ac:grpSpMkLst>
            <pc:docMk/>
            <pc:sldMk cId="4078003374" sldId="293"/>
            <ac:grpSpMk id="39" creationId="{563E0D51-B2C8-02C5-8123-36966C6D9416}"/>
          </ac:grpSpMkLst>
        </pc:grpChg>
        <pc:grpChg chg="add del mod">
          <ac:chgData name="夌 雨" userId="d086e8e3883354a1" providerId="LiveId" clId="{2086114C-5ABE-41F5-BC57-79A481DDCE36}" dt="2025-07-04T09:12:17.841" v="9957" actId="478"/>
          <ac:grpSpMkLst>
            <pc:docMk/>
            <pc:sldMk cId="4078003374" sldId="293"/>
            <ac:grpSpMk id="42" creationId="{53594F82-FD0E-DAD0-CE8F-2D3BC1EB619F}"/>
          </ac:grpSpMkLst>
        </pc:grpChg>
        <pc:grpChg chg="add del mod">
          <ac:chgData name="夌 雨" userId="d086e8e3883354a1" providerId="LiveId" clId="{2086114C-5ABE-41F5-BC57-79A481DDCE36}" dt="2025-07-04T09:12:15.976" v="9956" actId="478"/>
          <ac:grpSpMkLst>
            <pc:docMk/>
            <pc:sldMk cId="4078003374" sldId="293"/>
            <ac:grpSpMk id="45" creationId="{9590D6CB-23BE-6976-630E-34EAD15741C5}"/>
          </ac:grpSpMkLst>
        </pc:grpChg>
        <pc:grpChg chg="add mod">
          <ac:chgData name="夌 雨" userId="d086e8e3883354a1" providerId="LiveId" clId="{2086114C-5ABE-41F5-BC57-79A481DDCE36}" dt="2025-07-04T09:27:39.536" v="10318" actId="962"/>
          <ac:grpSpMkLst>
            <pc:docMk/>
            <pc:sldMk cId="4078003374" sldId="293"/>
            <ac:grpSpMk id="51" creationId="{7657958F-F012-F45A-C363-81EA12A82C24}"/>
          </ac:grpSpMkLst>
        </pc:grpChg>
        <pc:grpChg chg="add mod">
          <ac:chgData name="夌 雨" userId="d086e8e3883354a1" providerId="LiveId" clId="{2086114C-5ABE-41F5-BC57-79A481DDCE36}" dt="2025-07-04T09:27:46.873" v="10319" actId="962"/>
          <ac:grpSpMkLst>
            <pc:docMk/>
            <pc:sldMk cId="4078003374" sldId="293"/>
            <ac:grpSpMk id="52" creationId="{39821A30-C613-8E85-F0C6-C3C2B25E18DE}"/>
          </ac:grpSpMkLst>
        </pc:grpChg>
        <pc:grpChg chg="add del mod">
          <ac:chgData name="夌 雨" userId="d086e8e3883354a1" providerId="LiveId" clId="{2086114C-5ABE-41F5-BC57-79A481DDCE36}" dt="2025-07-04T10:28:04.720" v="10712" actId="478"/>
          <ac:grpSpMkLst>
            <pc:docMk/>
            <pc:sldMk cId="4078003374" sldId="293"/>
            <ac:grpSpMk id="53" creationId="{9BB72DE2-03CF-9D8A-0E52-D52742C27762}"/>
          </ac:grpSpMkLst>
        </pc:grpChg>
        <pc:grpChg chg="add mod">
          <ac:chgData name="夌 雨" userId="d086e8e3883354a1" providerId="LiveId" clId="{2086114C-5ABE-41F5-BC57-79A481DDCE36}" dt="2025-07-04T09:17:48.589" v="10039"/>
          <ac:grpSpMkLst>
            <pc:docMk/>
            <pc:sldMk cId="4078003374" sldId="293"/>
            <ac:grpSpMk id="56" creationId="{61F25307-6A06-438F-B199-B86DE206C5ED}"/>
          </ac:grpSpMkLst>
        </pc:grpChg>
        <pc:picChg chg="add del mod topLvl">
          <ac:chgData name="夌 雨" userId="d086e8e3883354a1" providerId="LiveId" clId="{2086114C-5ABE-41F5-BC57-79A481DDCE36}" dt="2025-07-04T10:57:11.982" v="11214" actId="478"/>
          <ac:picMkLst>
            <pc:docMk/>
            <pc:sldMk cId="4078003374" sldId="293"/>
            <ac:picMk id="4" creationId="{DCCE696F-C49D-78A4-B5D0-0BE5EEF71412}"/>
          </ac:picMkLst>
        </pc:picChg>
        <pc:picChg chg="mod">
          <ac:chgData name="夌 雨" userId="d086e8e3883354a1" providerId="LiveId" clId="{2086114C-5ABE-41F5-BC57-79A481DDCE36}" dt="2025-07-04T09:11:52.612" v="9945"/>
          <ac:picMkLst>
            <pc:docMk/>
            <pc:sldMk cId="4078003374" sldId="293"/>
            <ac:picMk id="33" creationId="{60170E41-ED33-850C-BE53-BC6B164AB316}"/>
          </ac:picMkLst>
        </pc:picChg>
        <pc:picChg chg="mod">
          <ac:chgData name="夌 雨" userId="d086e8e3883354a1" providerId="LiveId" clId="{2086114C-5ABE-41F5-BC57-79A481DDCE36}" dt="2025-07-04T09:11:52.612" v="9945"/>
          <ac:picMkLst>
            <pc:docMk/>
            <pc:sldMk cId="4078003374" sldId="293"/>
            <ac:picMk id="41" creationId="{8EA4F006-5967-591F-48D5-BE9DF41BDEBE}"/>
          </ac:picMkLst>
        </pc:picChg>
        <pc:picChg chg="del mod topLvl">
          <ac:chgData name="夌 雨" userId="d086e8e3883354a1" providerId="LiveId" clId="{2086114C-5ABE-41F5-BC57-79A481DDCE36}" dt="2025-07-04T09:12:17.841" v="9957" actId="478"/>
          <ac:picMkLst>
            <pc:docMk/>
            <pc:sldMk cId="4078003374" sldId="293"/>
            <ac:picMk id="44" creationId="{04875708-3E70-9762-F955-B1BCDDD64FFD}"/>
          </ac:picMkLst>
        </pc:picChg>
        <pc:picChg chg="del mod topLvl">
          <ac:chgData name="夌 雨" userId="d086e8e3883354a1" providerId="LiveId" clId="{2086114C-5ABE-41F5-BC57-79A481DDCE36}" dt="2025-07-04T09:12:15.976" v="9956" actId="478"/>
          <ac:picMkLst>
            <pc:docMk/>
            <pc:sldMk cId="4078003374" sldId="293"/>
            <ac:picMk id="47" creationId="{C6A2FC50-59F1-1A90-88C6-072DA67CC105}"/>
          </ac:picMkLst>
        </pc:picChg>
        <pc:picChg chg="add mod">
          <ac:chgData name="夌 雨" userId="d086e8e3883354a1" providerId="LiveId" clId="{2086114C-5ABE-41F5-BC57-79A481DDCE36}" dt="2025-07-04T09:14:49.005" v="10013" actId="164"/>
          <ac:picMkLst>
            <pc:docMk/>
            <pc:sldMk cId="4078003374" sldId="293"/>
            <ac:picMk id="49" creationId="{3DADEFB0-28B1-A897-595B-DC887A205375}"/>
          </ac:picMkLst>
        </pc:picChg>
        <pc:picChg chg="add mod">
          <ac:chgData name="夌 雨" userId="d086e8e3883354a1" providerId="LiveId" clId="{2086114C-5ABE-41F5-BC57-79A481DDCE36}" dt="2025-07-04T09:14:51.736" v="10014" actId="164"/>
          <ac:picMkLst>
            <pc:docMk/>
            <pc:sldMk cId="4078003374" sldId="293"/>
            <ac:picMk id="50" creationId="{4D181B0E-1CDC-AD04-986E-EF2D55B82F04}"/>
          </ac:picMkLst>
        </pc:picChg>
        <pc:picChg chg="mod">
          <ac:chgData name="夌 雨" userId="d086e8e3883354a1" providerId="LiveId" clId="{2086114C-5ABE-41F5-BC57-79A481DDCE36}" dt="2025-07-04T09:15:01.388" v="10015"/>
          <ac:picMkLst>
            <pc:docMk/>
            <pc:sldMk cId="4078003374" sldId="293"/>
            <ac:picMk id="55" creationId="{3F96CEAB-EB22-2ECC-90F2-C5D3A06656DF}"/>
          </ac:picMkLst>
        </pc:picChg>
        <pc:picChg chg="mod">
          <ac:chgData name="夌 雨" userId="d086e8e3883354a1" providerId="LiveId" clId="{2086114C-5ABE-41F5-BC57-79A481DDCE36}" dt="2025-07-04T09:17:48.589" v="10039"/>
          <ac:picMkLst>
            <pc:docMk/>
            <pc:sldMk cId="4078003374" sldId="293"/>
            <ac:picMk id="58" creationId="{A2697F46-3522-4D8E-38EE-CD3EF9F8B67C}"/>
          </ac:picMkLst>
        </pc:picChg>
      </pc:sldChg>
      <pc:sldChg chg="addSp delSp modSp mod modAnim">
        <pc:chgData name="夌 雨" userId="d086e8e3883354a1" providerId="LiveId" clId="{2086114C-5ABE-41F5-BC57-79A481DDCE36}" dt="2025-07-04T09:29:04.829" v="10327" actId="962"/>
        <pc:sldMkLst>
          <pc:docMk/>
          <pc:sldMk cId="2616501987" sldId="294"/>
        </pc:sldMkLst>
        <pc:spChg chg="add del mod">
          <ac:chgData name="夌 雨" userId="d086e8e3883354a1" providerId="LiveId" clId="{2086114C-5ABE-41F5-BC57-79A481DDCE36}" dt="2025-07-04T09:19:02.697" v="10054" actId="478"/>
          <ac:spMkLst>
            <pc:docMk/>
            <pc:sldMk cId="2616501987" sldId="294"/>
            <ac:spMk id="2" creationId="{56144606-4BB1-80A6-BF22-E3B1F7A27680}"/>
          </ac:spMkLst>
        </pc:spChg>
        <pc:spChg chg="add del mod">
          <ac:chgData name="夌 雨" userId="d086e8e3883354a1" providerId="LiveId" clId="{2086114C-5ABE-41F5-BC57-79A481DDCE36}" dt="2025-07-04T09:21:21.735" v="10072" actId="478"/>
          <ac:spMkLst>
            <pc:docMk/>
            <pc:sldMk cId="2616501987" sldId="294"/>
            <ac:spMk id="3" creationId="{401E3426-BF1B-540E-5970-854D46C8640D}"/>
          </ac:spMkLst>
        </pc:spChg>
        <pc:spChg chg="add del mod">
          <ac:chgData name="夌 雨" userId="d086e8e3883354a1" providerId="LiveId" clId="{2086114C-5ABE-41F5-BC57-79A481DDCE36}" dt="2025-07-04T09:21:23.793" v="10073" actId="478"/>
          <ac:spMkLst>
            <pc:docMk/>
            <pc:sldMk cId="2616501987" sldId="294"/>
            <ac:spMk id="4" creationId="{07D161EA-C178-3929-013F-7E539DDB3841}"/>
          </ac:spMkLst>
        </pc:spChg>
        <pc:spChg chg="add del mod">
          <ac:chgData name="夌 雨" userId="d086e8e3883354a1" providerId="LiveId" clId="{2086114C-5ABE-41F5-BC57-79A481DDCE36}" dt="2025-07-04T09:21:32.176" v="10076" actId="478"/>
          <ac:spMkLst>
            <pc:docMk/>
            <pc:sldMk cId="2616501987" sldId="294"/>
            <ac:spMk id="5" creationId="{0910DFDD-53B2-A6DB-F53D-49CE6204314C}"/>
          </ac:spMkLst>
        </pc:spChg>
        <pc:spChg chg="add del mod">
          <ac:chgData name="夌 雨" userId="d086e8e3883354a1" providerId="LiveId" clId="{2086114C-5ABE-41F5-BC57-79A481DDCE36}" dt="2025-07-04T09:21:32.176" v="10076" actId="478"/>
          <ac:spMkLst>
            <pc:docMk/>
            <pc:sldMk cId="2616501987" sldId="294"/>
            <ac:spMk id="6" creationId="{4109D897-CF5E-AD39-2557-FBB712FA9200}"/>
          </ac:spMkLst>
        </pc:spChg>
        <pc:spChg chg="add del mod">
          <ac:chgData name="夌 雨" userId="d086e8e3883354a1" providerId="LiveId" clId="{2086114C-5ABE-41F5-BC57-79A481DDCE36}" dt="2025-07-04T09:23:46.900" v="10165" actId="478"/>
          <ac:spMkLst>
            <pc:docMk/>
            <pc:sldMk cId="2616501987" sldId="294"/>
            <ac:spMk id="7" creationId="{49678BC8-AF87-28FA-C590-3A651B87DACE}"/>
          </ac:spMkLst>
        </pc:spChg>
        <pc:spChg chg="add del mod">
          <ac:chgData name="夌 雨" userId="d086e8e3883354a1" providerId="LiveId" clId="{2086114C-5ABE-41F5-BC57-79A481DDCE36}" dt="2025-07-04T09:23:47.108" v="10166" actId="478"/>
          <ac:spMkLst>
            <pc:docMk/>
            <pc:sldMk cId="2616501987" sldId="294"/>
            <ac:spMk id="8" creationId="{70FBE2F5-73D4-43BF-64E9-BBC19B660A07}"/>
          </ac:spMkLst>
        </pc:spChg>
        <pc:spChg chg="mod">
          <ac:chgData name="夌 雨" userId="d086e8e3883354a1" providerId="LiveId" clId="{2086114C-5ABE-41F5-BC57-79A481DDCE36}" dt="2025-07-04T09:22:30.979" v="10083"/>
          <ac:spMkLst>
            <pc:docMk/>
            <pc:sldMk cId="2616501987" sldId="294"/>
            <ac:spMk id="10" creationId="{F553A8CA-CBAE-66A8-9315-6934AB5FFD3C}"/>
          </ac:spMkLst>
        </pc:spChg>
        <pc:spChg chg="mod">
          <ac:chgData name="夌 雨" userId="d086e8e3883354a1" providerId="LiveId" clId="{2086114C-5ABE-41F5-BC57-79A481DDCE36}" dt="2025-07-04T09:23:00.340" v="10131" actId="20577"/>
          <ac:spMkLst>
            <pc:docMk/>
            <pc:sldMk cId="2616501987" sldId="294"/>
            <ac:spMk id="11" creationId="{3F4E174B-D70E-9BD7-63E5-77CBEC4A69E6}"/>
          </ac:spMkLst>
        </pc:spChg>
        <pc:spChg chg="mod">
          <ac:chgData name="夌 雨" userId="d086e8e3883354a1" providerId="LiveId" clId="{2086114C-5ABE-41F5-BC57-79A481DDCE36}" dt="2025-07-04T09:24:09.246" v="10209" actId="20577"/>
          <ac:spMkLst>
            <pc:docMk/>
            <pc:sldMk cId="2616501987" sldId="294"/>
            <ac:spMk id="12" creationId="{BE126504-0644-6CC6-B193-24BB601F17C7}"/>
          </ac:spMkLst>
        </pc:spChg>
        <pc:spChg chg="mod">
          <ac:chgData name="夌 雨" userId="d086e8e3883354a1" providerId="LiveId" clId="{2086114C-5ABE-41F5-BC57-79A481DDCE36}" dt="2025-07-04T09:24:48.002" v="10238" actId="20577"/>
          <ac:spMkLst>
            <pc:docMk/>
            <pc:sldMk cId="2616501987" sldId="294"/>
            <ac:spMk id="28" creationId="{614325BE-FBF7-44E8-5A3D-F20E2554528B}"/>
          </ac:spMkLst>
        </pc:spChg>
        <pc:spChg chg="mod topLvl">
          <ac:chgData name="夌 雨" userId="d086e8e3883354a1" providerId="LiveId" clId="{2086114C-5ABE-41F5-BC57-79A481DDCE36}" dt="2025-07-04T09:22:45.177" v="10110" actId="1036"/>
          <ac:spMkLst>
            <pc:docMk/>
            <pc:sldMk cId="2616501987" sldId="294"/>
            <ac:spMk id="46" creationId="{52042BCE-B9C5-E5F2-AD36-240AE7EC6548}"/>
          </ac:spMkLst>
        </pc:spChg>
        <pc:grpChg chg="add mod">
          <ac:chgData name="夌 雨" userId="d086e8e3883354a1" providerId="LiveId" clId="{2086114C-5ABE-41F5-BC57-79A481DDCE36}" dt="2025-07-04T09:29:04.829" v="10327" actId="962"/>
          <ac:grpSpMkLst>
            <pc:docMk/>
            <pc:sldMk cId="2616501987" sldId="294"/>
            <ac:grpSpMk id="9" creationId="{84744AC7-0298-BD53-D21D-C778A97082D9}"/>
          </ac:grpSpMkLst>
        </pc:grpChg>
        <pc:grpChg chg="mod">
          <ac:chgData name="夌 雨" userId="d086e8e3883354a1" providerId="LiveId" clId="{2086114C-5ABE-41F5-BC57-79A481DDCE36}" dt="2025-07-04T09:28:05.479" v="10322" actId="962"/>
          <ac:grpSpMkLst>
            <pc:docMk/>
            <pc:sldMk cId="2616501987" sldId="294"/>
            <ac:grpSpMk id="25" creationId="{8EB22FE7-E2D0-AE46-1D01-75123E2A6D0D}"/>
          </ac:grpSpMkLst>
        </pc:grpChg>
        <pc:grpChg chg="del">
          <ac:chgData name="夌 雨" userId="d086e8e3883354a1" providerId="LiveId" clId="{2086114C-5ABE-41F5-BC57-79A481DDCE36}" dt="2025-07-04T09:18:48.209" v="10048" actId="478"/>
          <ac:grpSpMkLst>
            <pc:docMk/>
            <pc:sldMk cId="2616501987" sldId="294"/>
            <ac:grpSpMk id="51" creationId="{1E0837AC-9BE3-F94D-11F2-CDEA6929637A}"/>
          </ac:grpSpMkLst>
        </pc:grpChg>
        <pc:grpChg chg="del">
          <ac:chgData name="夌 雨" userId="d086e8e3883354a1" providerId="LiveId" clId="{2086114C-5ABE-41F5-BC57-79A481DDCE36}" dt="2025-07-04T09:18:49.085" v="10049" actId="478"/>
          <ac:grpSpMkLst>
            <pc:docMk/>
            <pc:sldMk cId="2616501987" sldId="294"/>
            <ac:grpSpMk id="52" creationId="{AB77B4E6-654A-B699-80F8-018ABDACFB3A}"/>
          </ac:grpSpMkLst>
        </pc:grpChg>
        <pc:grpChg chg="del">
          <ac:chgData name="夌 雨" userId="d086e8e3883354a1" providerId="LiveId" clId="{2086114C-5ABE-41F5-BC57-79A481DDCE36}" dt="2025-07-04T09:18:49.686" v="10050" actId="478"/>
          <ac:grpSpMkLst>
            <pc:docMk/>
            <pc:sldMk cId="2616501987" sldId="294"/>
            <ac:grpSpMk id="53" creationId="{CCC81040-5B31-66D3-876A-5359C5BC4687}"/>
          </ac:grpSpMkLst>
        </pc:grpChg>
        <pc:picChg chg="del topLvl">
          <ac:chgData name="夌 雨" userId="d086e8e3883354a1" providerId="LiveId" clId="{2086114C-5ABE-41F5-BC57-79A481DDCE36}" dt="2025-07-04T09:18:48.209" v="10048" actId="478"/>
          <ac:picMkLst>
            <pc:docMk/>
            <pc:sldMk cId="2616501987" sldId="294"/>
            <ac:picMk id="49" creationId="{428BFA07-CD2B-81B0-CA84-AEAC50900ED2}"/>
          </ac:picMkLst>
        </pc:picChg>
      </pc:sldChg>
      <pc:sldChg chg="del">
        <pc:chgData name="夌 雨" userId="d086e8e3883354a1" providerId="LiveId" clId="{2086114C-5ABE-41F5-BC57-79A481DDCE36}" dt="2025-07-04T09:17:14.478" v="10033" actId="47"/>
        <pc:sldMkLst>
          <pc:docMk/>
          <pc:sldMk cId="3100088257" sldId="294"/>
        </pc:sldMkLst>
      </pc:sldChg>
      <pc:sldChg chg="addSp delSp modSp mod">
        <pc:chgData name="夌 雨" userId="d086e8e3883354a1" providerId="LiveId" clId="{2086114C-5ABE-41F5-BC57-79A481DDCE36}" dt="2025-07-04T09:38:39.530" v="10574"/>
        <pc:sldMkLst>
          <pc:docMk/>
          <pc:sldMk cId="3959573091" sldId="295"/>
        </pc:sldMkLst>
        <pc:spChg chg="add del mod">
          <ac:chgData name="夌 雨" userId="d086e8e3883354a1" providerId="LiveId" clId="{2086114C-5ABE-41F5-BC57-79A481DDCE36}" dt="2025-07-04T09:25:13.451" v="10245" actId="478"/>
          <ac:spMkLst>
            <pc:docMk/>
            <pc:sldMk cId="3959573091" sldId="295"/>
            <ac:spMk id="2" creationId="{97EA6C13-40DE-5F26-0ACD-09BF72502703}"/>
          </ac:spMkLst>
        </pc:spChg>
        <pc:spChg chg="mod topLvl">
          <ac:chgData name="夌 雨" userId="d086e8e3883354a1" providerId="LiveId" clId="{2086114C-5ABE-41F5-BC57-79A481DDCE36}" dt="2025-07-04T09:29:15.984" v="10328" actId="962"/>
          <ac:spMkLst>
            <pc:docMk/>
            <pc:sldMk cId="3959573091" sldId="295"/>
            <ac:spMk id="4" creationId="{A3403D75-DDB8-292E-0DF3-038AF907250C}"/>
          </ac:spMkLst>
        </pc:spChg>
        <pc:spChg chg="add mod">
          <ac:chgData name="夌 雨" userId="d086e8e3883354a1" providerId="LiveId" clId="{2086114C-5ABE-41F5-BC57-79A481DDCE36}" dt="2025-07-04T09:26:13.654" v="10302" actId="1076"/>
          <ac:spMkLst>
            <pc:docMk/>
            <pc:sldMk cId="3959573091" sldId="295"/>
            <ac:spMk id="6" creationId="{F7E496E9-84A3-E881-D537-57691219BE23}"/>
          </ac:spMkLst>
        </pc:spChg>
        <pc:spChg chg="mod">
          <ac:chgData name="夌 雨" userId="d086e8e3883354a1" providerId="LiveId" clId="{2086114C-5ABE-41F5-BC57-79A481DDCE36}" dt="2025-07-04T09:38:39.530" v="10574"/>
          <ac:spMkLst>
            <pc:docMk/>
            <pc:sldMk cId="3959573091" sldId="295"/>
            <ac:spMk id="8" creationId="{D5BB5540-4289-BE1C-07B0-A4C87269FADA}"/>
          </ac:spMkLst>
        </pc:spChg>
        <pc:spChg chg="mod">
          <ac:chgData name="夌 雨" userId="d086e8e3883354a1" providerId="LiveId" clId="{2086114C-5ABE-41F5-BC57-79A481DDCE36}" dt="2025-07-04T09:25:43.589" v="10289" actId="20577"/>
          <ac:spMkLst>
            <pc:docMk/>
            <pc:sldMk cId="3959573091" sldId="295"/>
            <ac:spMk id="28" creationId="{799EB261-87A5-17E4-F592-2A0F45F5B220}"/>
          </ac:spMkLst>
        </pc:spChg>
        <pc:grpChg chg="add del mod">
          <ac:chgData name="夌 雨" userId="d086e8e3883354a1" providerId="LiveId" clId="{2086114C-5ABE-41F5-BC57-79A481DDCE36}" dt="2025-07-04T09:25:19.996" v="10247" actId="478"/>
          <ac:grpSpMkLst>
            <pc:docMk/>
            <pc:sldMk cId="3959573091" sldId="295"/>
            <ac:grpSpMk id="3" creationId="{892DEFBE-9B76-3D46-525F-100F3BE2B5F6}"/>
          </ac:grpSpMkLst>
        </pc:grpChg>
        <pc:grpChg chg="add mod">
          <ac:chgData name="夌 雨" userId="d086e8e3883354a1" providerId="LiveId" clId="{2086114C-5ABE-41F5-BC57-79A481DDCE36}" dt="2025-07-04T09:29:26.413" v="10329" actId="962"/>
          <ac:grpSpMkLst>
            <pc:docMk/>
            <pc:sldMk cId="3959573091" sldId="295"/>
            <ac:grpSpMk id="7" creationId="{7CF972EA-AFD0-1B6F-AE6B-7967D2BF16DF}"/>
          </ac:grpSpMkLst>
        </pc:grpChg>
        <pc:grpChg chg="mod">
          <ac:chgData name="夌 雨" userId="d086e8e3883354a1" providerId="LiveId" clId="{2086114C-5ABE-41F5-BC57-79A481DDCE36}" dt="2025-07-04T09:28:10.008" v="10323" actId="962"/>
          <ac:grpSpMkLst>
            <pc:docMk/>
            <pc:sldMk cId="3959573091" sldId="295"/>
            <ac:grpSpMk id="25" creationId="{E2A012BF-BF79-7466-110B-4327FF11C3C0}"/>
          </ac:grpSpMkLst>
        </pc:grpChg>
        <pc:grpChg chg="del">
          <ac:chgData name="夌 雨" userId="d086e8e3883354a1" providerId="LiveId" clId="{2086114C-5ABE-41F5-BC57-79A481DDCE36}" dt="2025-07-04T09:25:01.034" v="10242" actId="478"/>
          <ac:grpSpMkLst>
            <pc:docMk/>
            <pc:sldMk cId="3959573091" sldId="295"/>
            <ac:grpSpMk id="51" creationId="{5EADEF2D-9739-B8E6-CE28-B86F7D69DF5D}"/>
          </ac:grpSpMkLst>
        </pc:grpChg>
        <pc:grpChg chg="del">
          <ac:chgData name="夌 雨" userId="d086e8e3883354a1" providerId="LiveId" clId="{2086114C-5ABE-41F5-BC57-79A481DDCE36}" dt="2025-07-04T09:25:00.691" v="10241" actId="478"/>
          <ac:grpSpMkLst>
            <pc:docMk/>
            <pc:sldMk cId="3959573091" sldId="295"/>
            <ac:grpSpMk id="52" creationId="{3BA9E6A5-BE53-C458-5E3C-356E8C3FC397}"/>
          </ac:grpSpMkLst>
        </pc:grpChg>
        <pc:grpChg chg="del">
          <ac:chgData name="夌 雨" userId="d086e8e3883354a1" providerId="LiveId" clId="{2086114C-5ABE-41F5-BC57-79A481DDCE36}" dt="2025-07-04T09:25:00.234" v="10240" actId="478"/>
          <ac:grpSpMkLst>
            <pc:docMk/>
            <pc:sldMk cId="3959573091" sldId="295"/>
            <ac:grpSpMk id="53" creationId="{9009473C-D03C-02A3-FAC5-82244ACCD616}"/>
          </ac:grpSpMkLst>
        </pc:grpChg>
        <pc:picChg chg="del mod topLvl">
          <ac:chgData name="夌 雨" userId="d086e8e3883354a1" providerId="LiveId" clId="{2086114C-5ABE-41F5-BC57-79A481DDCE36}" dt="2025-07-04T09:25:19.996" v="10247" actId="478"/>
          <ac:picMkLst>
            <pc:docMk/>
            <pc:sldMk cId="3959573091" sldId="295"/>
            <ac:picMk id="5" creationId="{1FDC71D8-20F3-E6DB-E130-F0BB735B0C01}"/>
          </ac:picMkLst>
        </pc:picChg>
        <pc:picChg chg="mod">
          <ac:chgData name="夌 雨" userId="d086e8e3883354a1" providerId="LiveId" clId="{2086114C-5ABE-41F5-BC57-79A481DDCE36}" dt="2025-07-04T09:26:21.685" v="10303"/>
          <ac:picMkLst>
            <pc:docMk/>
            <pc:sldMk cId="3959573091" sldId="295"/>
            <ac:picMk id="9" creationId="{1BE46EE9-4CC2-1533-6132-D0F9F071F09A}"/>
          </ac:picMkLst>
        </pc:picChg>
      </pc:sldChg>
      <pc:sldChg chg="addSp delSp modSp mod modAnim">
        <pc:chgData name="夌 雨" userId="d086e8e3883354a1" providerId="LiveId" clId="{2086114C-5ABE-41F5-BC57-79A481DDCE36}" dt="2025-07-04T09:39:06.885" v="10578"/>
        <pc:sldMkLst>
          <pc:docMk/>
          <pc:sldMk cId="2429222024" sldId="296"/>
        </pc:sldMkLst>
        <pc:spChg chg="add mod">
          <ac:chgData name="夌 雨" userId="d086e8e3883354a1" providerId="LiveId" clId="{2086114C-5ABE-41F5-BC57-79A481DDCE36}" dt="2025-07-04T09:38:00.766" v="10562" actId="1037"/>
          <ac:spMkLst>
            <pc:docMk/>
            <pc:sldMk cId="2429222024" sldId="296"/>
            <ac:spMk id="2" creationId="{78BC9AF9-5AE5-FE3E-D4DF-5288852C3D32}"/>
          </ac:spMkLst>
        </pc:spChg>
        <pc:spChg chg="add mod">
          <ac:chgData name="夌 雨" userId="d086e8e3883354a1" providerId="LiveId" clId="{2086114C-5ABE-41F5-BC57-79A481DDCE36}" dt="2025-07-04T09:38:00.766" v="10562" actId="1037"/>
          <ac:spMkLst>
            <pc:docMk/>
            <pc:sldMk cId="2429222024" sldId="296"/>
            <ac:spMk id="3" creationId="{AAA3D1A0-8FA4-B152-D50F-C0554F574F3B}"/>
          </ac:spMkLst>
        </pc:spChg>
        <pc:spChg chg="del">
          <ac:chgData name="夌 雨" userId="d086e8e3883354a1" providerId="LiveId" clId="{2086114C-5ABE-41F5-BC57-79A481DDCE36}" dt="2025-07-04T09:37:32.849" v="10519" actId="478"/>
          <ac:spMkLst>
            <pc:docMk/>
            <pc:sldMk cId="2429222024" sldId="296"/>
            <ac:spMk id="4" creationId="{832EBAA2-E2DA-4C0D-019A-15141129447D}"/>
          </ac:spMkLst>
        </pc:spChg>
        <pc:spChg chg="mod">
          <ac:chgData name="夌 雨" userId="d086e8e3883354a1" providerId="LiveId" clId="{2086114C-5ABE-41F5-BC57-79A481DDCE36}" dt="2025-07-04T09:38:00.766" v="10562" actId="1037"/>
          <ac:spMkLst>
            <pc:docMk/>
            <pc:sldMk cId="2429222024" sldId="296"/>
            <ac:spMk id="6" creationId="{B1622D8C-B479-948E-2596-ACD57CDC19E4}"/>
          </ac:spMkLst>
        </pc:spChg>
        <pc:spChg chg="mod">
          <ac:chgData name="夌 雨" userId="d086e8e3883354a1" providerId="LiveId" clId="{2086114C-5ABE-41F5-BC57-79A481DDCE36}" dt="2025-07-04T09:31:33.558" v="10349" actId="1076"/>
          <ac:spMkLst>
            <pc:docMk/>
            <pc:sldMk cId="2429222024" sldId="296"/>
            <ac:spMk id="13" creationId="{694C9A0B-1F8C-2953-13C0-DF7807BC2E37}"/>
          </ac:spMkLst>
        </pc:spChg>
        <pc:spChg chg="mod">
          <ac:chgData name="夌 雨" userId="d086e8e3883354a1" providerId="LiveId" clId="{2086114C-5ABE-41F5-BC57-79A481DDCE36}" dt="2025-07-04T09:30:13.711" v="10344" actId="20577"/>
          <ac:spMkLst>
            <pc:docMk/>
            <pc:sldMk cId="2429222024" sldId="296"/>
            <ac:spMk id="28" creationId="{93A30434-29CE-5C35-2D0D-468B96D08C17}"/>
          </ac:spMkLst>
        </pc:spChg>
        <pc:grpChg chg="del">
          <ac:chgData name="夌 雨" userId="d086e8e3883354a1" providerId="LiveId" clId="{2086114C-5ABE-41F5-BC57-79A481DDCE36}" dt="2025-07-04T09:30:17.139" v="10345" actId="478"/>
          <ac:grpSpMkLst>
            <pc:docMk/>
            <pc:sldMk cId="2429222024" sldId="296"/>
            <ac:grpSpMk id="7" creationId="{2E4B9764-65B8-1A5B-F208-A514AD8EFA98}"/>
          </ac:grpSpMkLst>
        </pc:grpChg>
        <pc:cxnChg chg="add mod">
          <ac:chgData name="夌 雨" userId="d086e8e3883354a1" providerId="LiveId" clId="{2086114C-5ABE-41F5-BC57-79A481DDCE36}" dt="2025-07-04T09:38:24.993" v="10573" actId="1582"/>
          <ac:cxnSpMkLst>
            <pc:docMk/>
            <pc:sldMk cId="2429222024" sldId="296"/>
            <ac:cxnSpMk id="10" creationId="{FA4B79C7-7323-03BB-2DE6-4A1765DF3A39}"/>
          </ac:cxnSpMkLst>
        </pc:cxnChg>
      </pc:sldChg>
      <pc:sldChg chg="delSp del mod modTransition delAnim">
        <pc:chgData name="夌 雨" userId="d086e8e3883354a1" providerId="LiveId" clId="{2086114C-5ABE-41F5-BC57-79A481DDCE36}" dt="2025-07-04T09:43:03.674" v="10642" actId="47"/>
        <pc:sldMkLst>
          <pc:docMk/>
          <pc:sldMk cId="780454564" sldId="297"/>
        </pc:sldMkLst>
        <pc:grpChg chg="del">
          <ac:chgData name="夌 雨" userId="d086e8e3883354a1" providerId="LiveId" clId="{2086114C-5ABE-41F5-BC57-79A481DDCE36}" dt="2025-07-04T09:41:37.096" v="10629" actId="478"/>
          <ac:grpSpMkLst>
            <pc:docMk/>
            <pc:sldMk cId="780454564" sldId="297"/>
            <ac:grpSpMk id="19" creationId="{DDE797D0-7072-7189-C37C-11C9F82BFEC2}"/>
          </ac:grpSpMkLst>
        </pc:grpChg>
      </pc:sldChg>
      <pc:sldChg chg="add del setBg">
        <pc:chgData name="夌 雨" userId="d086e8e3883354a1" providerId="LiveId" clId="{2086114C-5ABE-41F5-BC57-79A481DDCE36}" dt="2025-07-04T09:43:12.337" v="10644" actId="47"/>
        <pc:sldMkLst>
          <pc:docMk/>
          <pc:sldMk cId="2418543195" sldId="297"/>
        </pc:sldMkLst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1557545048" sldId="352"/>
        </pc:sldMkLst>
        <pc:spChg chg="mod">
          <ac:chgData name="夌 雨" userId="d086e8e3883354a1" providerId="LiveId" clId="{2086114C-5ABE-41F5-BC57-79A481DDCE36}" dt="2025-07-04T10:33:01.398" v="10766" actId="2711"/>
          <ac:spMkLst>
            <pc:docMk/>
            <pc:sldMk cId="1557545048" sldId="352"/>
            <ac:spMk id="3" creationId="{4AD7ACA4-ECD8-4974-8964-1ED223352BE4}"/>
          </ac:spMkLst>
        </pc:spChg>
        <pc:spChg chg="mod">
          <ac:chgData name="夌 雨" userId="d086e8e3883354a1" providerId="LiveId" clId="{2086114C-5ABE-41F5-BC57-79A481DDCE36}" dt="2025-07-04T10:33:01.398" v="10766" actId="2711"/>
          <ac:spMkLst>
            <pc:docMk/>
            <pc:sldMk cId="1557545048" sldId="352"/>
            <ac:spMk id="19" creationId="{8AE15277-977A-B9FE-EAAB-EA7022CA5A02}"/>
          </ac:spMkLst>
        </pc:spChg>
        <pc:grpChg chg="mod">
          <ac:chgData name="夌 雨" userId="d086e8e3883354a1" providerId="LiveId" clId="{2086114C-5ABE-41F5-BC57-79A481DDCE36}" dt="2025-07-04T10:33:01.398" v="10766" actId="2711"/>
          <ac:grpSpMkLst>
            <pc:docMk/>
            <pc:sldMk cId="1557545048" sldId="352"/>
            <ac:grpSpMk id="5" creationId="{73CDA728-3B39-D79A-247D-0C2989A9392C}"/>
          </ac:grpSpMkLst>
        </pc:grpChg>
        <pc:grpChg chg="del">
          <ac:chgData name="夌 雨" userId="d086e8e3883354a1" providerId="LiveId" clId="{2086114C-5ABE-41F5-BC57-79A481DDCE36}" dt="2025-07-04T10:46:33.717" v="10932" actId="478"/>
          <ac:grpSpMkLst>
            <pc:docMk/>
            <pc:sldMk cId="1557545048" sldId="352"/>
            <ac:grpSpMk id="13" creationId="{57C459DA-E0BF-0AD4-0473-E87F7FF08BF1}"/>
          </ac:grpSpMkLst>
        </pc:grpChg>
        <pc:grpChg chg="del">
          <ac:chgData name="夌 雨" userId="d086e8e3883354a1" providerId="LiveId" clId="{2086114C-5ABE-41F5-BC57-79A481DDCE36}" dt="2025-07-04T10:46:33.717" v="10932" actId="478"/>
          <ac:grpSpMkLst>
            <pc:docMk/>
            <pc:sldMk cId="1557545048" sldId="352"/>
            <ac:grpSpMk id="40" creationId="{A8991ACC-71ED-B394-AF24-9B2810A44ED7}"/>
          </ac:grpSpMkLst>
        </pc:grpChg>
        <pc:grpChg chg="del">
          <ac:chgData name="夌 雨" userId="d086e8e3883354a1" providerId="LiveId" clId="{2086114C-5ABE-41F5-BC57-79A481DDCE36}" dt="2025-07-04T10:46:33.717" v="10932" actId="478"/>
          <ac:grpSpMkLst>
            <pc:docMk/>
            <pc:sldMk cId="1557545048" sldId="352"/>
            <ac:grpSpMk id="43" creationId="{2218CDD0-F0D5-2159-6AC5-BABA020A110D}"/>
          </ac:grpSpMkLst>
        </pc:grpChg>
        <pc:grpChg chg="del">
          <ac:chgData name="夌 雨" userId="d086e8e3883354a1" providerId="LiveId" clId="{2086114C-5ABE-41F5-BC57-79A481DDCE36}" dt="2025-07-04T10:46:33.717" v="10932" actId="478"/>
          <ac:grpSpMkLst>
            <pc:docMk/>
            <pc:sldMk cId="1557545048" sldId="352"/>
            <ac:grpSpMk id="46" creationId="{66E1F529-6594-E6FE-9A7C-D603B34AE581}"/>
          </ac:grpSpMkLst>
        </pc:grpChg>
        <pc:picChg chg="del">
          <ac:chgData name="夌 雨" userId="d086e8e3883354a1" providerId="LiveId" clId="{2086114C-5ABE-41F5-BC57-79A481DDCE36}" dt="2025-07-04T10:46:33.717" v="10932" actId="478"/>
          <ac:picMkLst>
            <pc:docMk/>
            <pc:sldMk cId="1557545048" sldId="352"/>
            <ac:picMk id="61" creationId="{FB6E91FA-D765-6DFA-A076-9B482605C95B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2634215262" sldId="353"/>
        </pc:sldMkLst>
        <pc:spChg chg="mod">
          <ac:chgData name="夌 雨" userId="d086e8e3883354a1" providerId="LiveId" clId="{2086114C-5ABE-41F5-BC57-79A481DDCE36}" dt="2025-07-04T10:32:52.125" v="10765" actId="2711"/>
          <ac:spMkLst>
            <pc:docMk/>
            <pc:sldMk cId="2634215262" sldId="353"/>
            <ac:spMk id="3" creationId="{B8410791-D0F6-21A0-9D6F-66224F824CD9}"/>
          </ac:spMkLst>
        </pc:spChg>
        <pc:spChg chg="del">
          <ac:chgData name="夌 雨" userId="d086e8e3883354a1" providerId="LiveId" clId="{2086114C-5ABE-41F5-BC57-79A481DDCE36}" dt="2025-07-04T10:51:34.271" v="11019" actId="478"/>
          <ac:spMkLst>
            <pc:docMk/>
            <pc:sldMk cId="2634215262" sldId="353"/>
            <ac:spMk id="4" creationId="{D75F0841-CC7F-7BB4-43FD-44F2FF479233}"/>
          </ac:spMkLst>
        </pc:spChg>
        <pc:spChg chg="mod">
          <ac:chgData name="夌 雨" userId="d086e8e3883354a1" providerId="LiveId" clId="{2086114C-5ABE-41F5-BC57-79A481DDCE36}" dt="2025-07-04T10:32:52.125" v="10765" actId="2711"/>
          <ac:spMkLst>
            <pc:docMk/>
            <pc:sldMk cId="2634215262" sldId="353"/>
            <ac:spMk id="7" creationId="{197EBA52-EBC1-F56D-1E7F-78641F92D3E5}"/>
          </ac:spMkLst>
        </pc:spChg>
        <pc:spChg chg="mod">
          <ac:chgData name="夌 雨" userId="d086e8e3883354a1" providerId="LiveId" clId="{2086114C-5ABE-41F5-BC57-79A481DDCE36}" dt="2025-07-04T10:32:52.125" v="10765" actId="2711"/>
          <ac:spMkLst>
            <pc:docMk/>
            <pc:sldMk cId="2634215262" sldId="353"/>
            <ac:spMk id="8" creationId="{62C65DA8-7A99-59AE-BDC0-59C41A53ED43}"/>
          </ac:spMkLst>
        </pc:spChg>
        <pc:spChg chg="del">
          <ac:chgData name="夌 雨" userId="d086e8e3883354a1" providerId="LiveId" clId="{2086114C-5ABE-41F5-BC57-79A481DDCE36}" dt="2025-07-04T10:51:34.271" v="11019" actId="478"/>
          <ac:spMkLst>
            <pc:docMk/>
            <pc:sldMk cId="2634215262" sldId="353"/>
            <ac:spMk id="10" creationId="{51176185-DEEF-3FBA-E785-166708D4A17D}"/>
          </ac:spMkLst>
        </pc:spChg>
        <pc:spChg chg="mod">
          <ac:chgData name="夌 雨" userId="d086e8e3883354a1" providerId="LiveId" clId="{2086114C-5ABE-41F5-BC57-79A481DDCE36}" dt="2025-07-04T10:32:52.125" v="10765" actId="2711"/>
          <ac:spMkLst>
            <pc:docMk/>
            <pc:sldMk cId="2634215262" sldId="353"/>
            <ac:spMk id="19" creationId="{6D46ABB1-12C2-9A08-42E4-C5963A64CE97}"/>
          </ac:spMkLst>
        </pc:spChg>
        <pc:grpChg chg="del">
          <ac:chgData name="夌 雨" userId="d086e8e3883354a1" providerId="LiveId" clId="{2086114C-5ABE-41F5-BC57-79A481DDCE36}" dt="2025-07-04T10:51:34.271" v="11019" actId="478"/>
          <ac:grpSpMkLst>
            <pc:docMk/>
            <pc:sldMk cId="2634215262" sldId="353"/>
            <ac:grpSpMk id="5" creationId="{594A506A-40B1-439C-8976-A9C50DEAB45A}"/>
          </ac:grpSpMkLst>
        </pc:grpChg>
        <pc:grpChg chg="del">
          <ac:chgData name="夌 雨" userId="d086e8e3883354a1" providerId="LiveId" clId="{2086114C-5ABE-41F5-BC57-79A481DDCE36}" dt="2025-07-04T10:46:30.349" v="10931" actId="478"/>
          <ac:grpSpMkLst>
            <pc:docMk/>
            <pc:sldMk cId="2634215262" sldId="353"/>
            <ac:grpSpMk id="13" creationId="{A0CAB944-3884-2751-E94A-C6E4E9A6C23C}"/>
          </ac:grpSpMkLst>
        </pc:grpChg>
        <pc:grpChg chg="del">
          <ac:chgData name="夌 雨" userId="d086e8e3883354a1" providerId="LiveId" clId="{2086114C-5ABE-41F5-BC57-79A481DDCE36}" dt="2025-07-04T10:46:30.349" v="10931" actId="478"/>
          <ac:grpSpMkLst>
            <pc:docMk/>
            <pc:sldMk cId="2634215262" sldId="353"/>
            <ac:grpSpMk id="40" creationId="{F21976A7-1D94-8D5D-65BC-450323C1808F}"/>
          </ac:grpSpMkLst>
        </pc:grpChg>
        <pc:grpChg chg="del">
          <ac:chgData name="夌 雨" userId="d086e8e3883354a1" providerId="LiveId" clId="{2086114C-5ABE-41F5-BC57-79A481DDCE36}" dt="2025-07-04T10:46:30.349" v="10931" actId="478"/>
          <ac:grpSpMkLst>
            <pc:docMk/>
            <pc:sldMk cId="2634215262" sldId="353"/>
            <ac:grpSpMk id="43" creationId="{0DC3087A-45AC-FBB9-D4DF-69B1A83A4AB7}"/>
          </ac:grpSpMkLst>
        </pc:grpChg>
        <pc:grpChg chg="del">
          <ac:chgData name="夌 雨" userId="d086e8e3883354a1" providerId="LiveId" clId="{2086114C-5ABE-41F5-BC57-79A481DDCE36}" dt="2025-07-04T10:46:30.349" v="10931" actId="478"/>
          <ac:grpSpMkLst>
            <pc:docMk/>
            <pc:sldMk cId="2634215262" sldId="353"/>
            <ac:grpSpMk id="46" creationId="{FE9281B6-C01F-270E-97F1-B49930BC43BA}"/>
          </ac:grpSpMkLst>
        </pc:grpChg>
        <pc:picChg chg="del">
          <ac:chgData name="夌 雨" userId="d086e8e3883354a1" providerId="LiveId" clId="{2086114C-5ABE-41F5-BC57-79A481DDCE36}" dt="2025-07-04T10:46:30.349" v="10931" actId="478"/>
          <ac:picMkLst>
            <pc:docMk/>
            <pc:sldMk cId="2634215262" sldId="353"/>
            <ac:picMk id="61" creationId="{FD1FD533-8457-5A76-A343-314DD59AD5A1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1614603910" sldId="354"/>
        </pc:sldMkLst>
        <pc:spChg chg="mod">
          <ac:chgData name="夌 雨" userId="d086e8e3883354a1" providerId="LiveId" clId="{2086114C-5ABE-41F5-BC57-79A481DDCE36}" dt="2025-07-04T10:33:06.415" v="10767" actId="2711"/>
          <ac:spMkLst>
            <pc:docMk/>
            <pc:sldMk cId="1614603910" sldId="354"/>
            <ac:spMk id="3" creationId="{166960C1-CC8A-A08B-D65B-ABD416928EF5}"/>
          </ac:spMkLst>
        </pc:spChg>
        <pc:spChg chg="mod">
          <ac:chgData name="夌 雨" userId="d086e8e3883354a1" providerId="LiveId" clId="{2086114C-5ABE-41F5-BC57-79A481DDCE36}" dt="2025-07-04T10:33:06.415" v="10767" actId="2711"/>
          <ac:spMkLst>
            <pc:docMk/>
            <pc:sldMk cId="1614603910" sldId="354"/>
            <ac:spMk id="7" creationId="{3B4A1A2B-9963-F084-9AEE-B29F43336293}"/>
          </ac:spMkLst>
        </pc:spChg>
        <pc:spChg chg="mod">
          <ac:chgData name="夌 雨" userId="d086e8e3883354a1" providerId="LiveId" clId="{2086114C-5ABE-41F5-BC57-79A481DDCE36}" dt="2025-07-04T10:33:06.415" v="10767" actId="2711"/>
          <ac:spMkLst>
            <pc:docMk/>
            <pc:sldMk cId="1614603910" sldId="354"/>
            <ac:spMk id="8" creationId="{5B3E9B9B-E47C-D75E-FBE5-6599F0278BE3}"/>
          </ac:spMkLst>
        </pc:spChg>
        <pc:spChg chg="mod">
          <ac:chgData name="夌 雨" userId="d086e8e3883354a1" providerId="LiveId" clId="{2086114C-5ABE-41F5-BC57-79A481DDCE36}" dt="2025-07-04T10:33:06.415" v="10767" actId="2711"/>
          <ac:spMkLst>
            <pc:docMk/>
            <pc:sldMk cId="1614603910" sldId="354"/>
            <ac:spMk id="19" creationId="{8ACF8698-C1B5-0293-3DB8-AC6524922D8A}"/>
          </ac:spMkLst>
        </pc:spChg>
        <pc:grpChg chg="del">
          <ac:chgData name="夌 雨" userId="d086e8e3883354a1" providerId="LiveId" clId="{2086114C-5ABE-41F5-BC57-79A481DDCE36}" dt="2025-07-04T10:46:36.564" v="10933" actId="478"/>
          <ac:grpSpMkLst>
            <pc:docMk/>
            <pc:sldMk cId="1614603910" sldId="354"/>
            <ac:grpSpMk id="13" creationId="{9646D25D-6FFB-A986-162D-1DFDB1AF85C5}"/>
          </ac:grpSpMkLst>
        </pc:grpChg>
        <pc:grpChg chg="del">
          <ac:chgData name="夌 雨" userId="d086e8e3883354a1" providerId="LiveId" clId="{2086114C-5ABE-41F5-BC57-79A481DDCE36}" dt="2025-07-04T10:46:36.564" v="10933" actId="478"/>
          <ac:grpSpMkLst>
            <pc:docMk/>
            <pc:sldMk cId="1614603910" sldId="354"/>
            <ac:grpSpMk id="40" creationId="{97B0963C-C770-EF78-090A-5B50ADC67FB4}"/>
          </ac:grpSpMkLst>
        </pc:grpChg>
        <pc:grpChg chg="del">
          <ac:chgData name="夌 雨" userId="d086e8e3883354a1" providerId="LiveId" clId="{2086114C-5ABE-41F5-BC57-79A481DDCE36}" dt="2025-07-04T10:46:36.564" v="10933" actId="478"/>
          <ac:grpSpMkLst>
            <pc:docMk/>
            <pc:sldMk cId="1614603910" sldId="354"/>
            <ac:grpSpMk id="43" creationId="{6B39A375-A755-273F-8E0B-0AFD16AAD328}"/>
          </ac:grpSpMkLst>
        </pc:grpChg>
        <pc:grpChg chg="del">
          <ac:chgData name="夌 雨" userId="d086e8e3883354a1" providerId="LiveId" clId="{2086114C-5ABE-41F5-BC57-79A481DDCE36}" dt="2025-07-04T10:46:36.564" v="10933" actId="478"/>
          <ac:grpSpMkLst>
            <pc:docMk/>
            <pc:sldMk cId="1614603910" sldId="354"/>
            <ac:grpSpMk id="46" creationId="{36763B5A-528E-93E3-73B6-790F7C072BE0}"/>
          </ac:grpSpMkLst>
        </pc:grpChg>
        <pc:picChg chg="del">
          <ac:chgData name="夌 雨" userId="d086e8e3883354a1" providerId="LiveId" clId="{2086114C-5ABE-41F5-BC57-79A481DDCE36}" dt="2025-07-04T10:46:36.564" v="10933" actId="478"/>
          <ac:picMkLst>
            <pc:docMk/>
            <pc:sldMk cId="1614603910" sldId="354"/>
            <ac:picMk id="61" creationId="{62AA947B-E5EB-E210-51D7-DEF4EC071A9E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66388572" sldId="355"/>
        </pc:sldMkLst>
        <pc:spChg chg="mod">
          <ac:chgData name="夌 雨" userId="d086e8e3883354a1" providerId="LiveId" clId="{2086114C-5ABE-41F5-BC57-79A481DDCE36}" dt="2025-07-04T10:33:17.182" v="10768" actId="2711"/>
          <ac:spMkLst>
            <pc:docMk/>
            <pc:sldMk cId="66388572" sldId="355"/>
            <ac:spMk id="3" creationId="{52DE4283-74A1-F5A6-4882-1B6143E8E6E6}"/>
          </ac:spMkLst>
        </pc:spChg>
        <pc:spChg chg="mod">
          <ac:chgData name="夌 雨" userId="d086e8e3883354a1" providerId="LiveId" clId="{2086114C-5ABE-41F5-BC57-79A481DDCE36}" dt="2025-07-04T10:33:29.783" v="10771" actId="2711"/>
          <ac:spMkLst>
            <pc:docMk/>
            <pc:sldMk cId="66388572" sldId="355"/>
            <ac:spMk id="7" creationId="{EE0CD084-032E-BBAA-6D6D-4B39CF963B7F}"/>
          </ac:spMkLst>
        </pc:spChg>
        <pc:spChg chg="mod">
          <ac:chgData name="夌 雨" userId="d086e8e3883354a1" providerId="LiveId" clId="{2086114C-5ABE-41F5-BC57-79A481DDCE36}" dt="2025-07-04T10:33:29.783" v="10771" actId="2711"/>
          <ac:spMkLst>
            <pc:docMk/>
            <pc:sldMk cId="66388572" sldId="355"/>
            <ac:spMk id="8" creationId="{E44426AB-575D-0389-504C-D690861831C0}"/>
          </ac:spMkLst>
        </pc:spChg>
        <pc:spChg chg="mod">
          <ac:chgData name="夌 雨" userId="d086e8e3883354a1" providerId="LiveId" clId="{2086114C-5ABE-41F5-BC57-79A481DDCE36}" dt="2025-07-04T10:33:17.182" v="10768" actId="2711"/>
          <ac:spMkLst>
            <pc:docMk/>
            <pc:sldMk cId="66388572" sldId="355"/>
            <ac:spMk id="19" creationId="{23636B44-04A2-03D6-772E-E1D1699AD3DE}"/>
          </ac:spMkLst>
        </pc:spChg>
        <pc:grpChg chg="del">
          <ac:chgData name="夌 雨" userId="d086e8e3883354a1" providerId="LiveId" clId="{2086114C-5ABE-41F5-BC57-79A481DDCE36}" dt="2025-07-04T10:46:39.696" v="10934" actId="478"/>
          <ac:grpSpMkLst>
            <pc:docMk/>
            <pc:sldMk cId="66388572" sldId="355"/>
            <ac:grpSpMk id="13" creationId="{150C52BD-41C8-502A-962A-D6721B09C814}"/>
          </ac:grpSpMkLst>
        </pc:grpChg>
        <pc:grpChg chg="del">
          <ac:chgData name="夌 雨" userId="d086e8e3883354a1" providerId="LiveId" clId="{2086114C-5ABE-41F5-BC57-79A481DDCE36}" dt="2025-07-04T10:46:39.696" v="10934" actId="478"/>
          <ac:grpSpMkLst>
            <pc:docMk/>
            <pc:sldMk cId="66388572" sldId="355"/>
            <ac:grpSpMk id="40" creationId="{4CEEE732-3AE4-A2A6-943A-D2CEBFE8C1B0}"/>
          </ac:grpSpMkLst>
        </pc:grpChg>
        <pc:grpChg chg="del">
          <ac:chgData name="夌 雨" userId="d086e8e3883354a1" providerId="LiveId" clId="{2086114C-5ABE-41F5-BC57-79A481DDCE36}" dt="2025-07-04T10:46:39.696" v="10934" actId="478"/>
          <ac:grpSpMkLst>
            <pc:docMk/>
            <pc:sldMk cId="66388572" sldId="355"/>
            <ac:grpSpMk id="43" creationId="{A0B57B38-7FCF-87BE-6987-3D30A3F412B0}"/>
          </ac:grpSpMkLst>
        </pc:grpChg>
        <pc:grpChg chg="del">
          <ac:chgData name="夌 雨" userId="d086e8e3883354a1" providerId="LiveId" clId="{2086114C-5ABE-41F5-BC57-79A481DDCE36}" dt="2025-07-04T10:46:39.696" v="10934" actId="478"/>
          <ac:grpSpMkLst>
            <pc:docMk/>
            <pc:sldMk cId="66388572" sldId="355"/>
            <ac:grpSpMk id="46" creationId="{6490C67A-3FD4-C7ED-ECBD-D1D9FC469301}"/>
          </ac:grpSpMkLst>
        </pc:grpChg>
        <pc:picChg chg="del">
          <ac:chgData name="夌 雨" userId="d086e8e3883354a1" providerId="LiveId" clId="{2086114C-5ABE-41F5-BC57-79A481DDCE36}" dt="2025-07-04T10:46:39.696" v="10934" actId="478"/>
          <ac:picMkLst>
            <pc:docMk/>
            <pc:sldMk cId="66388572" sldId="355"/>
            <ac:picMk id="61" creationId="{11E4E69C-8115-57AE-55EF-075DC9F433D4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3947625649" sldId="356"/>
        </pc:sldMkLst>
        <pc:spChg chg="mod">
          <ac:chgData name="夌 雨" userId="d086e8e3883354a1" providerId="LiveId" clId="{2086114C-5ABE-41F5-BC57-79A481DDCE36}" dt="2025-07-04T10:46:47" v="10940" actId="1076"/>
          <ac:spMkLst>
            <pc:docMk/>
            <pc:sldMk cId="3947625649" sldId="356"/>
            <ac:spMk id="2" creationId="{E0DB3F34-1BF4-D559-A279-FE2F7BFC9BF5}"/>
          </ac:spMkLst>
        </pc:spChg>
        <pc:spChg chg="mod">
          <ac:chgData name="夌 雨" userId="d086e8e3883354a1" providerId="LiveId" clId="{2086114C-5ABE-41F5-BC57-79A481DDCE36}" dt="2025-07-04T10:33:25.303" v="10770" actId="2711"/>
          <ac:spMkLst>
            <pc:docMk/>
            <pc:sldMk cId="3947625649" sldId="356"/>
            <ac:spMk id="3" creationId="{798D4D92-4279-3DA1-109B-6A654E6B7218}"/>
          </ac:spMkLst>
        </pc:spChg>
        <pc:spChg chg="mod">
          <ac:chgData name="夌 雨" userId="d086e8e3883354a1" providerId="LiveId" clId="{2086114C-5ABE-41F5-BC57-79A481DDCE36}" dt="2025-07-04T10:33:25.303" v="10770" actId="2711"/>
          <ac:spMkLst>
            <pc:docMk/>
            <pc:sldMk cId="3947625649" sldId="356"/>
            <ac:spMk id="7" creationId="{BFDEF830-86DD-F192-36F5-C1DEC79C55FF}"/>
          </ac:spMkLst>
        </pc:spChg>
        <pc:spChg chg="mod">
          <ac:chgData name="夌 雨" userId="d086e8e3883354a1" providerId="LiveId" clId="{2086114C-5ABE-41F5-BC57-79A481DDCE36}" dt="2025-07-04T10:33:25.303" v="10770" actId="2711"/>
          <ac:spMkLst>
            <pc:docMk/>
            <pc:sldMk cId="3947625649" sldId="356"/>
            <ac:spMk id="8" creationId="{CA8CE0BA-AF1B-15F2-D887-E2458C7BEDB9}"/>
          </ac:spMkLst>
        </pc:spChg>
        <pc:spChg chg="mod">
          <ac:chgData name="夌 雨" userId="d086e8e3883354a1" providerId="LiveId" clId="{2086114C-5ABE-41F5-BC57-79A481DDCE36}" dt="2025-07-04T10:33:25.303" v="10770" actId="2711"/>
          <ac:spMkLst>
            <pc:docMk/>
            <pc:sldMk cId="3947625649" sldId="356"/>
            <ac:spMk id="19" creationId="{21507407-68D5-9213-E9EF-915D0CDBAB8C}"/>
          </ac:spMkLst>
        </pc:spChg>
        <pc:grpChg chg="del">
          <ac:chgData name="夌 雨" userId="d086e8e3883354a1" providerId="LiveId" clId="{2086114C-5ABE-41F5-BC57-79A481DDCE36}" dt="2025-07-04T10:46:48.759" v="10941" actId="478"/>
          <ac:grpSpMkLst>
            <pc:docMk/>
            <pc:sldMk cId="3947625649" sldId="356"/>
            <ac:grpSpMk id="13" creationId="{414D49EB-E28F-12C2-85F4-53EB7409D4D6}"/>
          </ac:grpSpMkLst>
        </pc:grpChg>
        <pc:grpChg chg="del">
          <ac:chgData name="夌 雨" userId="d086e8e3883354a1" providerId="LiveId" clId="{2086114C-5ABE-41F5-BC57-79A481DDCE36}" dt="2025-07-04T10:46:48.759" v="10941" actId="478"/>
          <ac:grpSpMkLst>
            <pc:docMk/>
            <pc:sldMk cId="3947625649" sldId="356"/>
            <ac:grpSpMk id="40" creationId="{1210B9C0-5A45-D446-4FD9-F0634A0C7239}"/>
          </ac:grpSpMkLst>
        </pc:grpChg>
        <pc:grpChg chg="del">
          <ac:chgData name="夌 雨" userId="d086e8e3883354a1" providerId="LiveId" clId="{2086114C-5ABE-41F5-BC57-79A481DDCE36}" dt="2025-07-04T10:46:48.759" v="10941" actId="478"/>
          <ac:grpSpMkLst>
            <pc:docMk/>
            <pc:sldMk cId="3947625649" sldId="356"/>
            <ac:grpSpMk id="43" creationId="{6CF104B7-9846-FCD7-E9D0-03AADADE8C33}"/>
          </ac:grpSpMkLst>
        </pc:grpChg>
        <pc:grpChg chg="del">
          <ac:chgData name="夌 雨" userId="d086e8e3883354a1" providerId="LiveId" clId="{2086114C-5ABE-41F5-BC57-79A481DDCE36}" dt="2025-07-04T10:46:48.759" v="10941" actId="478"/>
          <ac:grpSpMkLst>
            <pc:docMk/>
            <pc:sldMk cId="3947625649" sldId="356"/>
            <ac:grpSpMk id="46" creationId="{FF81D016-0051-33C3-A2C5-E4FFB8D80208}"/>
          </ac:grpSpMkLst>
        </pc:grpChg>
        <pc:picChg chg="del">
          <ac:chgData name="夌 雨" userId="d086e8e3883354a1" providerId="LiveId" clId="{2086114C-5ABE-41F5-BC57-79A481DDCE36}" dt="2025-07-04T10:46:48.759" v="10941" actId="478"/>
          <ac:picMkLst>
            <pc:docMk/>
            <pc:sldMk cId="3947625649" sldId="356"/>
            <ac:picMk id="61" creationId="{5D32F1C4-968D-13C5-96B8-6B76EDA5F91A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1733796506" sldId="357"/>
        </pc:sldMkLst>
        <pc:spChg chg="mod">
          <ac:chgData name="夌 雨" userId="d086e8e3883354a1" providerId="LiveId" clId="{2086114C-5ABE-41F5-BC57-79A481DDCE36}" dt="2025-07-04T10:33:36.168" v="10772" actId="2711"/>
          <ac:spMkLst>
            <pc:docMk/>
            <pc:sldMk cId="1733796506" sldId="357"/>
            <ac:spMk id="3" creationId="{BED4F2EA-0FEB-8502-5DF8-F461410E3503}"/>
          </ac:spMkLst>
        </pc:spChg>
        <pc:spChg chg="mod">
          <ac:chgData name="夌 雨" userId="d086e8e3883354a1" providerId="LiveId" clId="{2086114C-5ABE-41F5-BC57-79A481DDCE36}" dt="2025-07-04T10:33:36.168" v="10772" actId="2711"/>
          <ac:spMkLst>
            <pc:docMk/>
            <pc:sldMk cId="1733796506" sldId="357"/>
            <ac:spMk id="7" creationId="{26C8DE75-E0B8-1839-7407-82E4FA73D5D7}"/>
          </ac:spMkLst>
        </pc:spChg>
        <pc:spChg chg="mod">
          <ac:chgData name="夌 雨" userId="d086e8e3883354a1" providerId="LiveId" clId="{2086114C-5ABE-41F5-BC57-79A481DDCE36}" dt="2025-07-04T10:33:36.168" v="10772" actId="2711"/>
          <ac:spMkLst>
            <pc:docMk/>
            <pc:sldMk cId="1733796506" sldId="357"/>
            <ac:spMk id="8" creationId="{D54063F7-BD0C-FF2C-BCE5-389507FB3191}"/>
          </ac:spMkLst>
        </pc:spChg>
        <pc:spChg chg="mod">
          <ac:chgData name="夌 雨" userId="d086e8e3883354a1" providerId="LiveId" clId="{2086114C-5ABE-41F5-BC57-79A481DDCE36}" dt="2025-07-04T10:33:36.168" v="10772" actId="2711"/>
          <ac:spMkLst>
            <pc:docMk/>
            <pc:sldMk cId="1733796506" sldId="357"/>
            <ac:spMk id="19" creationId="{E90667A2-9AE9-3501-7C96-C65F06CB6F0F}"/>
          </ac:spMkLst>
        </pc:spChg>
        <pc:grpChg chg="del">
          <ac:chgData name="夌 雨" userId="d086e8e3883354a1" providerId="LiveId" clId="{2086114C-5ABE-41F5-BC57-79A481DDCE36}" dt="2025-07-04T10:46:51.933" v="10942" actId="478"/>
          <ac:grpSpMkLst>
            <pc:docMk/>
            <pc:sldMk cId="1733796506" sldId="357"/>
            <ac:grpSpMk id="13" creationId="{4B56BE3E-2DEE-520E-5BFE-9EFB807F2F07}"/>
          </ac:grpSpMkLst>
        </pc:grpChg>
        <pc:grpChg chg="del">
          <ac:chgData name="夌 雨" userId="d086e8e3883354a1" providerId="LiveId" clId="{2086114C-5ABE-41F5-BC57-79A481DDCE36}" dt="2025-07-04T10:46:51.933" v="10942" actId="478"/>
          <ac:grpSpMkLst>
            <pc:docMk/>
            <pc:sldMk cId="1733796506" sldId="357"/>
            <ac:grpSpMk id="40" creationId="{936273E5-6CE9-125A-4AB0-D3AA73906769}"/>
          </ac:grpSpMkLst>
        </pc:grpChg>
        <pc:grpChg chg="del">
          <ac:chgData name="夌 雨" userId="d086e8e3883354a1" providerId="LiveId" clId="{2086114C-5ABE-41F5-BC57-79A481DDCE36}" dt="2025-07-04T10:46:51.933" v="10942" actId="478"/>
          <ac:grpSpMkLst>
            <pc:docMk/>
            <pc:sldMk cId="1733796506" sldId="357"/>
            <ac:grpSpMk id="43" creationId="{035C4658-295E-57B8-8016-4EFA1B5473FB}"/>
          </ac:grpSpMkLst>
        </pc:grpChg>
        <pc:grpChg chg="del">
          <ac:chgData name="夌 雨" userId="d086e8e3883354a1" providerId="LiveId" clId="{2086114C-5ABE-41F5-BC57-79A481DDCE36}" dt="2025-07-04T10:46:51.933" v="10942" actId="478"/>
          <ac:grpSpMkLst>
            <pc:docMk/>
            <pc:sldMk cId="1733796506" sldId="357"/>
            <ac:grpSpMk id="46" creationId="{820C7F38-451B-9F9A-6E69-CD6FB6053888}"/>
          </ac:grpSpMkLst>
        </pc:grpChg>
        <pc:picChg chg="del">
          <ac:chgData name="夌 雨" userId="d086e8e3883354a1" providerId="LiveId" clId="{2086114C-5ABE-41F5-BC57-79A481DDCE36}" dt="2025-07-04T10:46:51.933" v="10942" actId="478"/>
          <ac:picMkLst>
            <pc:docMk/>
            <pc:sldMk cId="1733796506" sldId="357"/>
            <ac:picMk id="61" creationId="{C011D18B-65BA-AB2C-6F98-9827AE60A65D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1371119421" sldId="358"/>
        </pc:sldMkLst>
        <pc:spChg chg="mod">
          <ac:chgData name="夌 雨" userId="d086e8e3883354a1" providerId="LiveId" clId="{2086114C-5ABE-41F5-BC57-79A481DDCE36}" dt="2025-07-04T10:33:41.554" v="10773" actId="2711"/>
          <ac:spMkLst>
            <pc:docMk/>
            <pc:sldMk cId="1371119421" sldId="358"/>
            <ac:spMk id="3" creationId="{C69A4FB9-6EF5-5070-FC70-F11CCEA25BA9}"/>
          </ac:spMkLst>
        </pc:spChg>
        <pc:spChg chg="mod">
          <ac:chgData name="夌 雨" userId="d086e8e3883354a1" providerId="LiveId" clId="{2086114C-5ABE-41F5-BC57-79A481DDCE36}" dt="2025-07-04T10:33:41.554" v="10773" actId="2711"/>
          <ac:spMkLst>
            <pc:docMk/>
            <pc:sldMk cId="1371119421" sldId="358"/>
            <ac:spMk id="7" creationId="{16F961E5-A33F-C97E-C2BA-E35157A3630F}"/>
          </ac:spMkLst>
        </pc:spChg>
        <pc:spChg chg="mod">
          <ac:chgData name="夌 雨" userId="d086e8e3883354a1" providerId="LiveId" clId="{2086114C-5ABE-41F5-BC57-79A481DDCE36}" dt="2025-07-04T10:33:41.554" v="10773" actId="2711"/>
          <ac:spMkLst>
            <pc:docMk/>
            <pc:sldMk cId="1371119421" sldId="358"/>
            <ac:spMk id="8" creationId="{F4ECF63C-BADC-9A12-BCC8-B3E32DAAFEC9}"/>
          </ac:spMkLst>
        </pc:spChg>
        <pc:spChg chg="mod">
          <ac:chgData name="夌 雨" userId="d086e8e3883354a1" providerId="LiveId" clId="{2086114C-5ABE-41F5-BC57-79A481DDCE36}" dt="2025-07-04T10:33:41.554" v="10773" actId="2711"/>
          <ac:spMkLst>
            <pc:docMk/>
            <pc:sldMk cId="1371119421" sldId="358"/>
            <ac:spMk id="19" creationId="{90265677-3AED-3953-2225-45338A77ED47}"/>
          </ac:spMkLst>
        </pc:spChg>
        <pc:grpChg chg="del">
          <ac:chgData name="夌 雨" userId="d086e8e3883354a1" providerId="LiveId" clId="{2086114C-5ABE-41F5-BC57-79A481DDCE36}" dt="2025-07-04T10:46:54.991" v="10943" actId="478"/>
          <ac:grpSpMkLst>
            <pc:docMk/>
            <pc:sldMk cId="1371119421" sldId="358"/>
            <ac:grpSpMk id="13" creationId="{C9A24B90-858C-90F5-C7AF-2232EB3843A4}"/>
          </ac:grpSpMkLst>
        </pc:grpChg>
        <pc:grpChg chg="del">
          <ac:chgData name="夌 雨" userId="d086e8e3883354a1" providerId="LiveId" clId="{2086114C-5ABE-41F5-BC57-79A481DDCE36}" dt="2025-07-04T10:46:54.991" v="10943" actId="478"/>
          <ac:grpSpMkLst>
            <pc:docMk/>
            <pc:sldMk cId="1371119421" sldId="358"/>
            <ac:grpSpMk id="40" creationId="{10575AB1-8536-675F-1836-22CB231C509A}"/>
          </ac:grpSpMkLst>
        </pc:grpChg>
        <pc:grpChg chg="del">
          <ac:chgData name="夌 雨" userId="d086e8e3883354a1" providerId="LiveId" clId="{2086114C-5ABE-41F5-BC57-79A481DDCE36}" dt="2025-07-04T10:46:54.991" v="10943" actId="478"/>
          <ac:grpSpMkLst>
            <pc:docMk/>
            <pc:sldMk cId="1371119421" sldId="358"/>
            <ac:grpSpMk id="43" creationId="{36639FBD-5567-6A9F-6D42-C29E145335EB}"/>
          </ac:grpSpMkLst>
        </pc:grpChg>
        <pc:grpChg chg="del">
          <ac:chgData name="夌 雨" userId="d086e8e3883354a1" providerId="LiveId" clId="{2086114C-5ABE-41F5-BC57-79A481DDCE36}" dt="2025-07-04T10:46:54.991" v="10943" actId="478"/>
          <ac:grpSpMkLst>
            <pc:docMk/>
            <pc:sldMk cId="1371119421" sldId="358"/>
            <ac:grpSpMk id="46" creationId="{31F7B03E-77B7-271A-793B-4D8B45FF992F}"/>
          </ac:grpSpMkLst>
        </pc:grpChg>
        <pc:picChg chg="del">
          <ac:chgData name="夌 雨" userId="d086e8e3883354a1" providerId="LiveId" clId="{2086114C-5ABE-41F5-BC57-79A481DDCE36}" dt="2025-07-04T10:46:54.991" v="10943" actId="478"/>
          <ac:picMkLst>
            <pc:docMk/>
            <pc:sldMk cId="1371119421" sldId="358"/>
            <ac:picMk id="61" creationId="{CB429A56-791A-4669-9BE8-CFBC65BF2980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4179349207" sldId="359"/>
        </pc:sldMkLst>
        <pc:spChg chg="mod">
          <ac:chgData name="夌 雨" userId="d086e8e3883354a1" providerId="LiveId" clId="{2086114C-5ABE-41F5-BC57-79A481DDCE36}" dt="2025-07-04T10:33:46.351" v="10774" actId="2711"/>
          <ac:spMkLst>
            <pc:docMk/>
            <pc:sldMk cId="4179349207" sldId="359"/>
            <ac:spMk id="3" creationId="{5956155F-E0D6-DD03-4C4A-BA9B9513432F}"/>
          </ac:spMkLst>
        </pc:spChg>
        <pc:spChg chg="mod">
          <ac:chgData name="夌 雨" userId="d086e8e3883354a1" providerId="LiveId" clId="{2086114C-5ABE-41F5-BC57-79A481DDCE36}" dt="2025-07-04T10:33:46.351" v="10774" actId="2711"/>
          <ac:spMkLst>
            <pc:docMk/>
            <pc:sldMk cId="4179349207" sldId="359"/>
            <ac:spMk id="7" creationId="{E06FE047-FF24-6FA0-A874-B739AB0148D2}"/>
          </ac:spMkLst>
        </pc:spChg>
        <pc:spChg chg="mod">
          <ac:chgData name="夌 雨" userId="d086e8e3883354a1" providerId="LiveId" clId="{2086114C-5ABE-41F5-BC57-79A481DDCE36}" dt="2025-07-04T10:33:46.351" v="10774" actId="2711"/>
          <ac:spMkLst>
            <pc:docMk/>
            <pc:sldMk cId="4179349207" sldId="359"/>
            <ac:spMk id="8" creationId="{63B0FCCA-F325-A9FB-9C74-E04032C7F126}"/>
          </ac:spMkLst>
        </pc:spChg>
        <pc:spChg chg="mod">
          <ac:chgData name="夌 雨" userId="d086e8e3883354a1" providerId="LiveId" clId="{2086114C-5ABE-41F5-BC57-79A481DDCE36}" dt="2025-07-04T10:33:46.351" v="10774" actId="2711"/>
          <ac:spMkLst>
            <pc:docMk/>
            <pc:sldMk cId="4179349207" sldId="359"/>
            <ac:spMk id="19" creationId="{D9098F42-62BB-2B07-CA82-77A6716C8305}"/>
          </ac:spMkLst>
        </pc:spChg>
        <pc:grpChg chg="del">
          <ac:chgData name="夌 雨" userId="d086e8e3883354a1" providerId="LiveId" clId="{2086114C-5ABE-41F5-BC57-79A481DDCE36}" dt="2025-07-04T10:46:59.019" v="10944" actId="478"/>
          <ac:grpSpMkLst>
            <pc:docMk/>
            <pc:sldMk cId="4179349207" sldId="359"/>
            <ac:grpSpMk id="13" creationId="{8B09D7A8-7136-30CC-9896-C11A85BA280F}"/>
          </ac:grpSpMkLst>
        </pc:grpChg>
        <pc:grpChg chg="del">
          <ac:chgData name="夌 雨" userId="d086e8e3883354a1" providerId="LiveId" clId="{2086114C-5ABE-41F5-BC57-79A481DDCE36}" dt="2025-07-04T10:46:59.019" v="10944" actId="478"/>
          <ac:grpSpMkLst>
            <pc:docMk/>
            <pc:sldMk cId="4179349207" sldId="359"/>
            <ac:grpSpMk id="40" creationId="{B586AD98-2D00-C714-7095-138D939DFA9A}"/>
          </ac:grpSpMkLst>
        </pc:grpChg>
        <pc:grpChg chg="del">
          <ac:chgData name="夌 雨" userId="d086e8e3883354a1" providerId="LiveId" clId="{2086114C-5ABE-41F5-BC57-79A481DDCE36}" dt="2025-07-04T10:46:59.019" v="10944" actId="478"/>
          <ac:grpSpMkLst>
            <pc:docMk/>
            <pc:sldMk cId="4179349207" sldId="359"/>
            <ac:grpSpMk id="43" creationId="{9CC2074B-EEAD-3280-F979-118CDE17B57E}"/>
          </ac:grpSpMkLst>
        </pc:grpChg>
        <pc:grpChg chg="del">
          <ac:chgData name="夌 雨" userId="d086e8e3883354a1" providerId="LiveId" clId="{2086114C-5ABE-41F5-BC57-79A481DDCE36}" dt="2025-07-04T10:46:59.019" v="10944" actId="478"/>
          <ac:grpSpMkLst>
            <pc:docMk/>
            <pc:sldMk cId="4179349207" sldId="359"/>
            <ac:grpSpMk id="46" creationId="{E485BF56-9697-CDD0-BB42-FFFBF1F9CADD}"/>
          </ac:grpSpMkLst>
        </pc:grpChg>
        <pc:picChg chg="del">
          <ac:chgData name="夌 雨" userId="d086e8e3883354a1" providerId="LiveId" clId="{2086114C-5ABE-41F5-BC57-79A481DDCE36}" dt="2025-07-04T10:46:59.019" v="10944" actId="478"/>
          <ac:picMkLst>
            <pc:docMk/>
            <pc:sldMk cId="4179349207" sldId="359"/>
            <ac:picMk id="61" creationId="{A63F2CED-C6D5-4EDA-912F-4A8CF63FC4CC}"/>
          </ac:picMkLst>
        </pc:picChg>
      </pc:sldChg>
      <pc:sldChg chg="addSp delSp modSp del mod setBg">
        <pc:chgData name="夌 雨" userId="d086e8e3883354a1" providerId="LiveId" clId="{2086114C-5ABE-41F5-BC57-79A481DDCE36}" dt="2025-07-04T10:51:42.216" v="11020" actId="47"/>
        <pc:sldMkLst>
          <pc:docMk/>
          <pc:sldMk cId="2090341702" sldId="360"/>
        </pc:sldMkLst>
        <pc:spChg chg="mod">
          <ac:chgData name="夌 雨" userId="d086e8e3883354a1" providerId="LiveId" clId="{2086114C-5ABE-41F5-BC57-79A481DDCE36}" dt="2025-07-04T10:33:51.793" v="10775" actId="2711"/>
          <ac:spMkLst>
            <pc:docMk/>
            <pc:sldMk cId="2090341702" sldId="360"/>
            <ac:spMk id="3" creationId="{7982F853-7E34-E254-F7F7-1FCEDF34428E}"/>
          </ac:spMkLst>
        </pc:spChg>
        <pc:spChg chg="mod">
          <ac:chgData name="夌 雨" userId="d086e8e3883354a1" providerId="LiveId" clId="{2086114C-5ABE-41F5-BC57-79A481DDCE36}" dt="2025-07-04T10:33:51.793" v="10775" actId="2711"/>
          <ac:spMkLst>
            <pc:docMk/>
            <pc:sldMk cId="2090341702" sldId="360"/>
            <ac:spMk id="7" creationId="{CB1FF5FB-009F-9DEC-301A-5F55ECAB762D}"/>
          </ac:spMkLst>
        </pc:spChg>
        <pc:spChg chg="mod">
          <ac:chgData name="夌 雨" userId="d086e8e3883354a1" providerId="LiveId" clId="{2086114C-5ABE-41F5-BC57-79A481DDCE36}" dt="2025-07-04T10:33:51.793" v="10775" actId="2711"/>
          <ac:spMkLst>
            <pc:docMk/>
            <pc:sldMk cId="2090341702" sldId="360"/>
            <ac:spMk id="8" creationId="{8AE25548-44A7-A875-9241-C42A3AAF38A7}"/>
          </ac:spMkLst>
        </pc:spChg>
        <pc:spChg chg="mod">
          <ac:chgData name="夌 雨" userId="d086e8e3883354a1" providerId="LiveId" clId="{2086114C-5ABE-41F5-BC57-79A481DDCE36}" dt="2025-07-04T10:33:51.793" v="10775" actId="2711"/>
          <ac:spMkLst>
            <pc:docMk/>
            <pc:sldMk cId="2090341702" sldId="360"/>
            <ac:spMk id="19" creationId="{EC47C943-448E-97B6-FC32-E613DF9D60E4}"/>
          </ac:spMkLst>
        </pc:spChg>
        <pc:grpChg chg="add del">
          <ac:chgData name="夌 雨" userId="d086e8e3883354a1" providerId="LiveId" clId="{2086114C-5ABE-41F5-BC57-79A481DDCE36}" dt="2025-07-04T10:47:11.671" v="10947" actId="478"/>
          <ac:grpSpMkLst>
            <pc:docMk/>
            <pc:sldMk cId="2090341702" sldId="360"/>
            <ac:grpSpMk id="13" creationId="{8FD73E5B-96EF-9A7B-6A92-DCB207E53B29}"/>
          </ac:grpSpMkLst>
        </pc:grpChg>
        <pc:grpChg chg="add del">
          <ac:chgData name="夌 雨" userId="d086e8e3883354a1" providerId="LiveId" clId="{2086114C-5ABE-41F5-BC57-79A481DDCE36}" dt="2025-07-04T10:47:11.671" v="10947" actId="478"/>
          <ac:grpSpMkLst>
            <pc:docMk/>
            <pc:sldMk cId="2090341702" sldId="360"/>
            <ac:grpSpMk id="40" creationId="{E9098BFC-6D6B-9F55-54A1-921D291874F4}"/>
          </ac:grpSpMkLst>
        </pc:grpChg>
        <pc:grpChg chg="add del">
          <ac:chgData name="夌 雨" userId="d086e8e3883354a1" providerId="LiveId" clId="{2086114C-5ABE-41F5-BC57-79A481DDCE36}" dt="2025-07-04T10:47:11.671" v="10947" actId="478"/>
          <ac:grpSpMkLst>
            <pc:docMk/>
            <pc:sldMk cId="2090341702" sldId="360"/>
            <ac:grpSpMk id="43" creationId="{8395F5A9-98D9-EFB0-037E-448E70AAA94F}"/>
          </ac:grpSpMkLst>
        </pc:grpChg>
        <pc:grpChg chg="add del">
          <ac:chgData name="夌 雨" userId="d086e8e3883354a1" providerId="LiveId" clId="{2086114C-5ABE-41F5-BC57-79A481DDCE36}" dt="2025-07-04T10:47:11.671" v="10947" actId="478"/>
          <ac:grpSpMkLst>
            <pc:docMk/>
            <pc:sldMk cId="2090341702" sldId="360"/>
            <ac:grpSpMk id="46" creationId="{406A951D-66EA-6A0B-1A2C-4D3D4C016E89}"/>
          </ac:grpSpMkLst>
        </pc:grpChg>
        <pc:picChg chg="add del">
          <ac:chgData name="夌 雨" userId="d086e8e3883354a1" providerId="LiveId" clId="{2086114C-5ABE-41F5-BC57-79A481DDCE36}" dt="2025-07-04T10:47:11.671" v="10947" actId="478"/>
          <ac:picMkLst>
            <pc:docMk/>
            <pc:sldMk cId="2090341702" sldId="360"/>
            <ac:picMk id="61" creationId="{F73F9797-B1C8-681E-C5BA-E4C45C71D0B3}"/>
          </ac:picMkLst>
        </pc:picChg>
      </pc:sldChg>
      <pc:sldChg chg="delSp modSp del mod setBg">
        <pc:chgData name="夌 雨" userId="d086e8e3883354a1" providerId="LiveId" clId="{2086114C-5ABE-41F5-BC57-79A481DDCE36}" dt="2025-07-04T10:51:42.216" v="11020" actId="47"/>
        <pc:sldMkLst>
          <pc:docMk/>
          <pc:sldMk cId="4132574358" sldId="361"/>
        </pc:sldMkLst>
        <pc:spChg chg="mod">
          <ac:chgData name="夌 雨" userId="d086e8e3883354a1" providerId="LiveId" clId="{2086114C-5ABE-41F5-BC57-79A481DDCE36}" dt="2025-07-04T10:33:57.513" v="10776" actId="2711"/>
          <ac:spMkLst>
            <pc:docMk/>
            <pc:sldMk cId="4132574358" sldId="361"/>
            <ac:spMk id="3" creationId="{860DBCC1-6003-B204-F11E-1FEC76718B8C}"/>
          </ac:spMkLst>
        </pc:spChg>
        <pc:spChg chg="mod">
          <ac:chgData name="夌 雨" userId="d086e8e3883354a1" providerId="LiveId" clId="{2086114C-5ABE-41F5-BC57-79A481DDCE36}" dt="2025-07-04T10:33:57.513" v="10776" actId="2711"/>
          <ac:spMkLst>
            <pc:docMk/>
            <pc:sldMk cId="4132574358" sldId="361"/>
            <ac:spMk id="7" creationId="{5850FAA4-7204-F557-0021-D5A7DE239B6E}"/>
          </ac:spMkLst>
        </pc:spChg>
        <pc:spChg chg="mod">
          <ac:chgData name="夌 雨" userId="d086e8e3883354a1" providerId="LiveId" clId="{2086114C-5ABE-41F5-BC57-79A481DDCE36}" dt="2025-07-04T10:33:57.513" v="10776" actId="2711"/>
          <ac:spMkLst>
            <pc:docMk/>
            <pc:sldMk cId="4132574358" sldId="361"/>
            <ac:spMk id="8" creationId="{4DE8C6B0-EBE0-5452-C3C4-2874876F1BA7}"/>
          </ac:spMkLst>
        </pc:spChg>
        <pc:spChg chg="mod">
          <ac:chgData name="夌 雨" userId="d086e8e3883354a1" providerId="LiveId" clId="{2086114C-5ABE-41F5-BC57-79A481DDCE36}" dt="2025-07-04T10:33:57.513" v="10776" actId="2711"/>
          <ac:spMkLst>
            <pc:docMk/>
            <pc:sldMk cId="4132574358" sldId="361"/>
            <ac:spMk id="50" creationId="{B1CC2E60-4AAA-FA0E-E688-AA3DA0C0AD7B}"/>
          </ac:spMkLst>
        </pc:s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9" creationId="{81E0F9EC-70AA-35ED-C893-11800163410C}"/>
          </ac:grpSpMkLst>
        </pc:gr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15" creationId="{0CB752F3-FBDB-BF8A-A9C4-9612FDECF089}"/>
          </ac:grpSpMkLst>
        </pc:gr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57" creationId="{E05374D7-35D1-DE0C-A3C3-3BC31AB1931A}"/>
          </ac:grpSpMkLst>
        </pc:gr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60" creationId="{28FBA075-584D-FCD9-C729-905ABAF3E441}"/>
          </ac:grpSpMkLst>
        </pc:gr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73" creationId="{1A1D0DF5-15F1-B24C-195F-26BD29C6DAA1}"/>
          </ac:grpSpMkLst>
        </pc:grpChg>
        <pc:grpChg chg="del">
          <ac:chgData name="夌 雨" userId="d086e8e3883354a1" providerId="LiveId" clId="{2086114C-5ABE-41F5-BC57-79A481DDCE36}" dt="2025-07-04T10:47:14.304" v="10948" actId="478"/>
          <ac:grpSpMkLst>
            <pc:docMk/>
            <pc:sldMk cId="4132574358" sldId="361"/>
            <ac:grpSpMk id="76" creationId="{8FDE08E7-D396-95AA-74DD-6D4659CD78C8}"/>
          </ac:grpSpMkLst>
        </pc:grpChg>
      </pc:sldChg>
      <pc:sldChg chg="delSp modSp del mod setBg">
        <pc:chgData name="夌 雨" userId="d086e8e3883354a1" providerId="LiveId" clId="{2086114C-5ABE-41F5-BC57-79A481DDCE36}" dt="2025-07-04T12:08:13.383" v="11308" actId="47"/>
        <pc:sldMkLst>
          <pc:docMk/>
          <pc:sldMk cId="3098141318" sldId="362"/>
        </pc:sldMkLst>
        <pc:spChg chg="mod">
          <ac:chgData name="夌 雨" userId="d086e8e3883354a1" providerId="LiveId" clId="{2086114C-5ABE-41F5-BC57-79A481DDCE36}" dt="2025-07-04T10:51:11.379" v="11018" actId="207"/>
          <ac:spMkLst>
            <pc:docMk/>
            <pc:sldMk cId="3098141318" sldId="362"/>
            <ac:spMk id="2" creationId="{A0070D89-728C-F70E-1199-41361688CF7E}"/>
          </ac:spMkLst>
        </pc:spChg>
        <pc:spChg chg="del">
          <ac:chgData name="夌 雨" userId="d086e8e3883354a1" providerId="LiveId" clId="{2086114C-5ABE-41F5-BC57-79A481DDCE36}" dt="2025-07-04T10:50:50.671" v="10994" actId="478"/>
          <ac:spMkLst>
            <pc:docMk/>
            <pc:sldMk cId="3098141318" sldId="362"/>
            <ac:spMk id="4" creationId="{84B7FDFA-FDA9-F38F-DA02-D6FB8349E11F}"/>
          </ac:spMkLst>
        </pc:spChg>
        <pc:spChg chg="mod">
          <ac:chgData name="夌 雨" userId="d086e8e3883354a1" providerId="LiveId" clId="{2086114C-5ABE-41F5-BC57-79A481DDCE36}" dt="2025-07-04T10:32:45.988" v="10764" actId="2711"/>
          <ac:spMkLst>
            <pc:docMk/>
            <pc:sldMk cId="3098141318" sldId="362"/>
            <ac:spMk id="7" creationId="{10FA2884-57BA-7170-6224-34110AE4E099}"/>
          </ac:spMkLst>
        </pc:spChg>
        <pc:spChg chg="mod">
          <ac:chgData name="夌 雨" userId="d086e8e3883354a1" providerId="LiveId" clId="{2086114C-5ABE-41F5-BC57-79A481DDCE36}" dt="2025-07-04T10:32:45.988" v="10764" actId="2711"/>
          <ac:spMkLst>
            <pc:docMk/>
            <pc:sldMk cId="3098141318" sldId="362"/>
            <ac:spMk id="8" creationId="{BD7C97F2-4999-6899-2744-B9B657F45E73}"/>
          </ac:spMkLst>
        </pc:spChg>
        <pc:spChg chg="del">
          <ac:chgData name="夌 雨" userId="d086e8e3883354a1" providerId="LiveId" clId="{2086114C-5ABE-41F5-BC57-79A481DDCE36}" dt="2025-07-04T10:50:55.545" v="10996" actId="478"/>
          <ac:spMkLst>
            <pc:docMk/>
            <pc:sldMk cId="3098141318" sldId="362"/>
            <ac:spMk id="10" creationId="{20547DBB-5144-7C9C-B6AA-EB1FD3A839D8}"/>
          </ac:spMkLst>
        </pc:spChg>
        <pc:spChg chg="mod">
          <ac:chgData name="夌 雨" userId="d086e8e3883354a1" providerId="LiveId" clId="{2086114C-5ABE-41F5-BC57-79A481DDCE36}" dt="2025-07-04T10:51:07.248" v="11017" actId="1035"/>
          <ac:spMkLst>
            <pc:docMk/>
            <pc:sldMk cId="3098141318" sldId="362"/>
            <ac:spMk id="11" creationId="{2F1564D6-1353-1522-8240-154253F9A12D}"/>
          </ac:spMkLst>
        </pc:spChg>
        <pc:spChg chg="mod">
          <ac:chgData name="夌 雨" userId="d086e8e3883354a1" providerId="LiveId" clId="{2086114C-5ABE-41F5-BC57-79A481DDCE36}" dt="2025-07-04T10:51:07.248" v="11017" actId="1035"/>
          <ac:spMkLst>
            <pc:docMk/>
            <pc:sldMk cId="3098141318" sldId="362"/>
            <ac:spMk id="15" creationId="{71D69669-66CC-00A6-E63A-08324FE6067C}"/>
          </ac:spMkLst>
        </pc:spChg>
        <pc:spChg chg="mod">
          <ac:chgData name="夌 雨" userId="d086e8e3883354a1" providerId="LiveId" clId="{2086114C-5ABE-41F5-BC57-79A481DDCE36}" dt="2025-07-04T10:51:07.248" v="11017" actId="1035"/>
          <ac:spMkLst>
            <pc:docMk/>
            <pc:sldMk cId="3098141318" sldId="362"/>
            <ac:spMk id="16" creationId="{7C2C1D65-8DFB-D6F2-DD46-2ABB3A02704E}"/>
          </ac:spMkLst>
        </pc:spChg>
        <pc:spChg chg="mod">
          <ac:chgData name="夌 雨" userId="d086e8e3883354a1" providerId="LiveId" clId="{2086114C-5ABE-41F5-BC57-79A481DDCE36}" dt="2025-07-04T10:51:07.248" v="11017" actId="1035"/>
          <ac:spMkLst>
            <pc:docMk/>
            <pc:sldMk cId="3098141318" sldId="362"/>
            <ac:spMk id="22" creationId="{682B32DF-6850-D4EE-0D4E-AF49F45B46AD}"/>
          </ac:spMkLst>
        </pc:spChg>
        <pc:spChg chg="mod">
          <ac:chgData name="夌 雨" userId="d086e8e3883354a1" providerId="LiveId" clId="{2086114C-5ABE-41F5-BC57-79A481DDCE36}" dt="2025-07-04T10:51:07.248" v="11017" actId="1035"/>
          <ac:spMkLst>
            <pc:docMk/>
            <pc:sldMk cId="3098141318" sldId="362"/>
            <ac:spMk id="23" creationId="{12227569-ACE0-5EA1-A315-BED5D290B057}"/>
          </ac:spMkLst>
        </pc:spChg>
        <pc:grpChg chg="del">
          <ac:chgData name="夌 雨" userId="d086e8e3883354a1" providerId="LiveId" clId="{2086114C-5ABE-41F5-BC57-79A481DDCE36}" dt="2025-07-04T10:50:54.311" v="10995" actId="478"/>
          <ac:grpSpMkLst>
            <pc:docMk/>
            <pc:sldMk cId="3098141318" sldId="362"/>
            <ac:grpSpMk id="5" creationId="{87BA3444-487E-91FE-B931-CD03FC782716}"/>
          </ac:grpSpMkLst>
        </pc:grpChg>
        <pc:grpChg chg="del">
          <ac:chgData name="夌 雨" userId="d086e8e3883354a1" providerId="LiveId" clId="{2086114C-5ABE-41F5-BC57-79A481DDCE36}" dt="2025-07-04T10:46:26.561" v="10930" actId="478"/>
          <ac:grpSpMkLst>
            <pc:docMk/>
            <pc:sldMk cId="3098141318" sldId="362"/>
            <ac:grpSpMk id="13" creationId="{2F152849-80E8-8C51-B9D2-AEF88FE79A2F}"/>
          </ac:grpSpMkLst>
        </pc:grpChg>
        <pc:grpChg chg="del">
          <ac:chgData name="夌 雨" userId="d086e8e3883354a1" providerId="LiveId" clId="{2086114C-5ABE-41F5-BC57-79A481DDCE36}" dt="2025-07-04T10:46:26.561" v="10930" actId="478"/>
          <ac:grpSpMkLst>
            <pc:docMk/>
            <pc:sldMk cId="3098141318" sldId="362"/>
            <ac:grpSpMk id="40" creationId="{3A404902-81FC-8872-189B-9E708F16CE21}"/>
          </ac:grpSpMkLst>
        </pc:grpChg>
        <pc:grpChg chg="del">
          <ac:chgData name="夌 雨" userId="d086e8e3883354a1" providerId="LiveId" clId="{2086114C-5ABE-41F5-BC57-79A481DDCE36}" dt="2025-07-04T10:46:26.561" v="10930" actId="478"/>
          <ac:grpSpMkLst>
            <pc:docMk/>
            <pc:sldMk cId="3098141318" sldId="362"/>
            <ac:grpSpMk id="43" creationId="{2589635B-7A2A-D99D-D2AD-E264D5CCF16B}"/>
          </ac:grpSpMkLst>
        </pc:grpChg>
        <pc:grpChg chg="del">
          <ac:chgData name="夌 雨" userId="d086e8e3883354a1" providerId="LiveId" clId="{2086114C-5ABE-41F5-BC57-79A481DDCE36}" dt="2025-07-04T10:46:26.561" v="10930" actId="478"/>
          <ac:grpSpMkLst>
            <pc:docMk/>
            <pc:sldMk cId="3098141318" sldId="362"/>
            <ac:grpSpMk id="46" creationId="{B40A7431-FB96-3D7E-78B6-A612A98A0EEE}"/>
          </ac:grpSpMkLst>
        </pc:grpChg>
        <pc:picChg chg="del">
          <ac:chgData name="夌 雨" userId="d086e8e3883354a1" providerId="LiveId" clId="{2086114C-5ABE-41F5-BC57-79A481DDCE36}" dt="2025-07-04T10:46:26.561" v="10930" actId="478"/>
          <ac:picMkLst>
            <pc:docMk/>
            <pc:sldMk cId="3098141318" sldId="362"/>
            <ac:picMk id="61" creationId="{4F0A8AB5-5457-95B0-0908-06F6C2983219}"/>
          </ac:picMkLst>
        </pc:picChg>
      </pc:sldChg>
      <pc:sldChg chg="addSp delSp modSp del mod setBg">
        <pc:chgData name="夌 雨" userId="d086e8e3883354a1" providerId="LiveId" clId="{2086114C-5ABE-41F5-BC57-79A481DDCE36}" dt="2025-07-04T12:08:16.011" v="11309" actId="47"/>
        <pc:sldMkLst>
          <pc:docMk/>
          <pc:sldMk cId="4287858418" sldId="363"/>
        </pc:sldMkLst>
        <pc:spChg chg="del mod">
          <ac:chgData name="夌 雨" userId="d086e8e3883354a1" providerId="LiveId" clId="{2086114C-5ABE-41F5-BC57-79A481DDCE36}" dt="2025-07-04T10:49:14.241" v="10977" actId="478"/>
          <ac:spMkLst>
            <pc:docMk/>
            <pc:sldMk cId="4287858418" sldId="363"/>
            <ac:spMk id="2" creationId="{730E55EA-2976-1BC6-EE38-EB77F6B3BA99}"/>
          </ac:spMkLst>
        </pc:spChg>
        <pc:spChg chg="mod">
          <ac:chgData name="夌 雨" userId="d086e8e3883354a1" providerId="LiveId" clId="{2086114C-5ABE-41F5-BC57-79A481DDCE36}" dt="2025-07-04T10:50:02.496" v="10986" actId="1076"/>
          <ac:spMkLst>
            <pc:docMk/>
            <pc:sldMk cId="4287858418" sldId="363"/>
            <ac:spMk id="3" creationId="{1F19C0B4-C896-2523-3CC7-F0534AE0C716}"/>
          </ac:spMkLst>
        </pc:spChg>
        <pc:spChg chg="add del">
          <ac:chgData name="夌 雨" userId="d086e8e3883354a1" providerId="LiveId" clId="{2086114C-5ABE-41F5-BC57-79A481DDCE36}" dt="2025-07-04T10:44:39.269" v="10913" actId="478"/>
          <ac:spMkLst>
            <pc:docMk/>
            <pc:sldMk cId="4287858418" sldId="363"/>
            <ac:spMk id="4" creationId="{2378837C-77EF-B2F9-541F-6431DAF9209B}"/>
          </ac:spMkLst>
        </pc:spChg>
        <pc:spChg chg="add del mod ord">
          <ac:chgData name="夌 雨" userId="d086e8e3883354a1" providerId="LiveId" clId="{2086114C-5ABE-41F5-BC57-79A481DDCE36}" dt="2025-07-04T10:48:44.819" v="10962" actId="21"/>
          <ac:spMkLst>
            <pc:docMk/>
            <pc:sldMk cId="4287858418" sldId="363"/>
            <ac:spMk id="6" creationId="{5DD65183-4ABE-AA56-110B-3A41D6E344F1}"/>
          </ac:spMkLst>
        </pc:spChg>
        <pc:spChg chg="mod">
          <ac:chgData name="夌 雨" userId="d086e8e3883354a1" providerId="LiveId" clId="{2086114C-5ABE-41F5-BC57-79A481DDCE36}" dt="2025-07-04T10:32:32.270" v="10762" actId="2711"/>
          <ac:spMkLst>
            <pc:docMk/>
            <pc:sldMk cId="4287858418" sldId="363"/>
            <ac:spMk id="7" creationId="{D9A0CFCF-93A0-5DB5-CE3E-085DD0338F74}"/>
          </ac:spMkLst>
        </pc:spChg>
        <pc:spChg chg="mod">
          <ac:chgData name="夌 雨" userId="d086e8e3883354a1" providerId="LiveId" clId="{2086114C-5ABE-41F5-BC57-79A481DDCE36}" dt="2025-07-04T10:32:32.270" v="10762" actId="2711"/>
          <ac:spMkLst>
            <pc:docMk/>
            <pc:sldMk cId="4287858418" sldId="363"/>
            <ac:spMk id="8" creationId="{774C6298-9ADD-40DF-17AD-8975820DF4D2}"/>
          </ac:spMkLst>
        </pc:spChg>
        <pc:spChg chg="del mod">
          <ac:chgData name="夌 雨" userId="d086e8e3883354a1" providerId="LiveId" clId="{2086114C-5ABE-41F5-BC57-79A481DDCE36}" dt="2025-07-04T10:47:41.708" v="10951" actId="478"/>
          <ac:spMkLst>
            <pc:docMk/>
            <pc:sldMk cId="4287858418" sldId="363"/>
            <ac:spMk id="10" creationId="{C099877C-5542-EE67-C908-0EECCC894E04}"/>
          </ac:spMkLst>
        </pc:spChg>
        <pc:spChg chg="add mod">
          <ac:chgData name="夌 雨" userId="d086e8e3883354a1" providerId="LiveId" clId="{2086114C-5ABE-41F5-BC57-79A481DDCE36}" dt="2025-07-04T10:48:04.185" v="10961" actId="1076"/>
          <ac:spMkLst>
            <pc:docMk/>
            <pc:sldMk cId="4287858418" sldId="363"/>
            <ac:spMk id="11" creationId="{18F4835A-D087-3DAD-66AD-CBAB66971C47}"/>
          </ac:spMkLst>
        </pc:spChg>
        <pc:spChg chg="mod">
          <ac:chgData name="夌 雨" userId="d086e8e3883354a1" providerId="LiveId" clId="{2086114C-5ABE-41F5-BC57-79A481DDCE36}" dt="2025-07-04T10:50:00.225" v="10985" actId="1076"/>
          <ac:spMkLst>
            <pc:docMk/>
            <pc:sldMk cId="4287858418" sldId="363"/>
            <ac:spMk id="22" creationId="{DB265154-8645-A6E3-2102-FAB7DC2FF5E6}"/>
          </ac:spMkLst>
        </pc:spChg>
        <pc:spChg chg="del mod">
          <ac:chgData name="夌 雨" userId="d086e8e3883354a1" providerId="LiveId" clId="{2086114C-5ABE-41F5-BC57-79A481DDCE36}" dt="2025-07-04T10:44:09.409" v="10886" actId="478"/>
          <ac:spMkLst>
            <pc:docMk/>
            <pc:sldMk cId="4287858418" sldId="363"/>
            <ac:spMk id="23" creationId="{E91E2709-8301-3ECD-21FD-3D6F4DA819C5}"/>
          </ac:spMkLst>
        </pc:spChg>
        <pc:grpChg chg="del">
          <ac:chgData name="夌 雨" userId="d086e8e3883354a1" providerId="LiveId" clId="{2086114C-5ABE-41F5-BC57-79A481DDCE36}" dt="2025-07-04T10:45:53.223" v="10926" actId="478"/>
          <ac:grpSpMkLst>
            <pc:docMk/>
            <pc:sldMk cId="4287858418" sldId="363"/>
            <ac:grpSpMk id="5" creationId="{698E53F9-C325-97EE-9175-4A734CEEB4D8}"/>
          </ac:grpSpMkLst>
        </pc:grpChg>
        <pc:grpChg chg="del">
          <ac:chgData name="夌 雨" userId="d086e8e3883354a1" providerId="LiveId" clId="{2086114C-5ABE-41F5-BC57-79A481DDCE36}" dt="2025-07-04T10:46:24.283" v="10929" actId="478"/>
          <ac:grpSpMkLst>
            <pc:docMk/>
            <pc:sldMk cId="4287858418" sldId="363"/>
            <ac:grpSpMk id="13" creationId="{6F0590EB-FE12-BFCF-5C10-1A7F81CDEB59}"/>
          </ac:grpSpMkLst>
        </pc:grpChg>
        <pc:grpChg chg="del">
          <ac:chgData name="夌 雨" userId="d086e8e3883354a1" providerId="LiveId" clId="{2086114C-5ABE-41F5-BC57-79A481DDCE36}" dt="2025-07-04T10:46:24.283" v="10929" actId="478"/>
          <ac:grpSpMkLst>
            <pc:docMk/>
            <pc:sldMk cId="4287858418" sldId="363"/>
            <ac:grpSpMk id="40" creationId="{CFDA44B6-386E-594E-739D-FB92CB23289F}"/>
          </ac:grpSpMkLst>
        </pc:grpChg>
        <pc:grpChg chg="del">
          <ac:chgData name="夌 雨" userId="d086e8e3883354a1" providerId="LiveId" clId="{2086114C-5ABE-41F5-BC57-79A481DDCE36}" dt="2025-07-04T10:46:24.283" v="10929" actId="478"/>
          <ac:grpSpMkLst>
            <pc:docMk/>
            <pc:sldMk cId="4287858418" sldId="363"/>
            <ac:grpSpMk id="43" creationId="{A503B346-E6B4-2EB4-DD9D-3989B62705AF}"/>
          </ac:grpSpMkLst>
        </pc:grpChg>
        <pc:grpChg chg="del">
          <ac:chgData name="夌 雨" userId="d086e8e3883354a1" providerId="LiveId" clId="{2086114C-5ABE-41F5-BC57-79A481DDCE36}" dt="2025-07-04T10:46:24.283" v="10929" actId="478"/>
          <ac:grpSpMkLst>
            <pc:docMk/>
            <pc:sldMk cId="4287858418" sldId="363"/>
            <ac:grpSpMk id="46" creationId="{0DD5DDBB-DE18-D6B5-32F5-AE5EE2F6321C}"/>
          </ac:grpSpMkLst>
        </pc:grpChg>
        <pc:picChg chg="add del mod">
          <ac:chgData name="夌 雨" userId="d086e8e3883354a1" providerId="LiveId" clId="{2086114C-5ABE-41F5-BC57-79A481DDCE36}" dt="2025-07-04T10:50:36.848" v="10988" actId="21"/>
          <ac:picMkLst>
            <pc:docMk/>
            <pc:sldMk cId="4287858418" sldId="363"/>
            <ac:picMk id="15" creationId="{99F74E98-3414-DD43-EA88-B0E89BA2F43F}"/>
          </ac:picMkLst>
        </pc:picChg>
        <pc:picChg chg="del">
          <ac:chgData name="夌 雨" userId="d086e8e3883354a1" providerId="LiveId" clId="{2086114C-5ABE-41F5-BC57-79A481DDCE36}" dt="2025-07-04T10:46:24.283" v="10929" actId="478"/>
          <ac:picMkLst>
            <pc:docMk/>
            <pc:sldMk cId="4287858418" sldId="363"/>
            <ac:picMk id="61" creationId="{BDEA9C76-5EF0-1E4A-8D09-9C50E4B7CBA1}"/>
          </ac:picMkLst>
        </pc:picChg>
      </pc:sldChg>
      <pc:sldChg chg="addSp delSp modSp del mod modAnim">
        <pc:chgData name="夌 雨" userId="d086e8e3883354a1" providerId="LiveId" clId="{2086114C-5ABE-41F5-BC57-79A481DDCE36}" dt="2025-07-04T10:59:15.327" v="11234" actId="47"/>
        <pc:sldMkLst>
          <pc:docMk/>
          <pc:sldMk cId="2105550543" sldId="364"/>
        </pc:sldMkLst>
        <pc:spChg chg="add del mod">
          <ac:chgData name="夌 雨" userId="d086e8e3883354a1" providerId="LiveId" clId="{2086114C-5ABE-41F5-BC57-79A481DDCE36}" dt="2025-07-04T10:35:01.674" v="10781" actId="478"/>
          <ac:spMkLst>
            <pc:docMk/>
            <pc:sldMk cId="2105550543" sldId="364"/>
            <ac:spMk id="5" creationId="{03012B16-6464-054F-4887-4BDDE950B37F}"/>
          </ac:spMkLst>
        </pc:spChg>
        <pc:spChg chg="add del mod">
          <ac:chgData name="夌 雨" userId="d086e8e3883354a1" providerId="LiveId" clId="{2086114C-5ABE-41F5-BC57-79A481DDCE36}" dt="2025-07-04T10:34:25.978" v="10777" actId="478"/>
          <ac:spMkLst>
            <pc:docMk/>
            <pc:sldMk cId="2105550543" sldId="364"/>
            <ac:spMk id="6" creationId="{FB88E975-C410-44DD-21F3-6D227A68B3B7}"/>
          </ac:spMkLst>
        </pc:spChg>
        <pc:spChg chg="add del mod">
          <ac:chgData name="夌 雨" userId="d086e8e3883354a1" providerId="LiveId" clId="{2086114C-5ABE-41F5-BC57-79A481DDCE36}" dt="2025-07-04T10:34:28.209" v="10778" actId="478"/>
          <ac:spMkLst>
            <pc:docMk/>
            <pc:sldMk cId="2105550543" sldId="364"/>
            <ac:spMk id="7" creationId="{D2291596-4D37-3029-382A-29594146B383}"/>
          </ac:spMkLst>
        </pc:spChg>
        <pc:spChg chg="mod">
          <ac:chgData name="夌 雨" userId="d086e8e3883354a1" providerId="LiveId" clId="{2086114C-5ABE-41F5-BC57-79A481DDCE36}" dt="2025-07-04T10:36:04.180" v="10798" actId="207"/>
          <ac:spMkLst>
            <pc:docMk/>
            <pc:sldMk cId="2105550543" sldId="364"/>
            <ac:spMk id="9" creationId="{FD3B758D-D729-62B1-D8E2-1AE95B297C1F}"/>
          </ac:spMkLst>
        </pc:spChg>
        <pc:spChg chg="mod">
          <ac:chgData name="夌 雨" userId="d086e8e3883354a1" providerId="LiveId" clId="{2086114C-5ABE-41F5-BC57-79A481DDCE36}" dt="2025-07-04T10:36:04.180" v="10798" actId="207"/>
          <ac:spMkLst>
            <pc:docMk/>
            <pc:sldMk cId="2105550543" sldId="364"/>
            <ac:spMk id="10" creationId="{56CAC568-3941-4D15-D658-B86D02A522E6}"/>
          </ac:spMkLst>
        </pc:spChg>
        <pc:spChg chg="mod">
          <ac:chgData name="夌 雨" userId="d086e8e3883354a1" providerId="LiveId" clId="{2086114C-5ABE-41F5-BC57-79A481DDCE36}" dt="2025-07-04T10:36:04.180" v="10798" actId="207"/>
          <ac:spMkLst>
            <pc:docMk/>
            <pc:sldMk cId="2105550543" sldId="364"/>
            <ac:spMk id="11" creationId="{6FC5AEFB-A9F5-BDBE-9F93-D24F80346AD5}"/>
          </ac:spMkLst>
        </pc:spChg>
        <pc:spChg chg="add del mod">
          <ac:chgData name="夌 雨" userId="d086e8e3883354a1" providerId="LiveId" clId="{2086114C-5ABE-41F5-BC57-79A481DDCE36}" dt="2025-07-04T10:36:02.360" v="10797" actId="478"/>
          <ac:spMkLst>
            <pc:docMk/>
            <pc:sldMk cId="2105550543" sldId="364"/>
            <ac:spMk id="12" creationId="{39E05A4E-5AA2-511B-EE6A-FA19A5419D67}"/>
          </ac:spMkLst>
        </pc:spChg>
        <pc:spChg chg="mod">
          <ac:chgData name="夌 雨" userId="d086e8e3883354a1" providerId="LiveId" clId="{2086114C-5ABE-41F5-BC57-79A481DDCE36}" dt="2025-07-04T10:41:26.491" v="10854" actId="1076"/>
          <ac:spMkLst>
            <pc:docMk/>
            <pc:sldMk cId="2105550543" sldId="364"/>
            <ac:spMk id="13" creationId="{61A4EBC8-74C6-9A1C-3B9E-10A3E774CDDC}"/>
          </ac:spMkLst>
        </pc:spChg>
        <pc:spChg chg="add del mod modCrop">
          <ac:chgData name="夌 雨" userId="d086e8e3883354a1" providerId="LiveId" clId="{2086114C-5ABE-41F5-BC57-79A481DDCE36}" dt="2025-07-04T10:42:47.075" v="10864" actId="478"/>
          <ac:spMkLst>
            <pc:docMk/>
            <pc:sldMk cId="2105550543" sldId="364"/>
            <ac:spMk id="14" creationId="{869FA432-9CEB-544B-A79E-69AF4BF37518}"/>
          </ac:spMkLst>
        </pc:spChg>
        <pc:spChg chg="mod">
          <ac:chgData name="夌 雨" userId="d086e8e3883354a1" providerId="LiveId" clId="{2086114C-5ABE-41F5-BC57-79A481DDCE36}" dt="2025-07-04T10:54:13.296" v="11085" actId="1036"/>
          <ac:spMkLst>
            <pc:docMk/>
            <pc:sldMk cId="2105550543" sldId="364"/>
            <ac:spMk id="16" creationId="{63AA3C0E-A481-47EA-84D9-1C1F1E10E665}"/>
          </ac:spMkLst>
        </pc:spChg>
        <pc:spChg chg="mod">
          <ac:chgData name="夌 雨" userId="d086e8e3883354a1" providerId="LiveId" clId="{2086114C-5ABE-41F5-BC57-79A481DDCE36}" dt="2025-07-04T10:56:10.812" v="11187" actId="1037"/>
          <ac:spMkLst>
            <pc:docMk/>
            <pc:sldMk cId="2105550543" sldId="364"/>
            <ac:spMk id="17" creationId="{F884712B-9958-30C9-B20F-15844C035DB8}"/>
          </ac:spMkLst>
        </pc:spChg>
        <pc:spChg chg="mod">
          <ac:chgData name="夌 雨" userId="d086e8e3883354a1" providerId="LiveId" clId="{2086114C-5ABE-41F5-BC57-79A481DDCE36}" dt="2025-07-04T10:56:10.812" v="11187" actId="1037"/>
          <ac:spMkLst>
            <pc:docMk/>
            <pc:sldMk cId="2105550543" sldId="364"/>
            <ac:spMk id="18" creationId="{CC5A7239-B119-8CFF-C7AB-70ACEF55F0B3}"/>
          </ac:spMkLst>
        </pc:spChg>
        <pc:spChg chg="mod">
          <ac:chgData name="夌 雨" userId="d086e8e3883354a1" providerId="LiveId" clId="{2086114C-5ABE-41F5-BC57-79A481DDCE36}" dt="2025-07-04T10:56:41.284" v="11212" actId="1037"/>
          <ac:spMkLst>
            <pc:docMk/>
            <pc:sldMk cId="2105550543" sldId="364"/>
            <ac:spMk id="19" creationId="{861629AB-B78D-454B-A7EB-D7238935B089}"/>
          </ac:spMkLst>
        </pc:spChg>
        <pc:spChg chg="mod">
          <ac:chgData name="夌 雨" userId="d086e8e3883354a1" providerId="LiveId" clId="{2086114C-5ABE-41F5-BC57-79A481DDCE36}" dt="2025-07-04T10:56:41.284" v="11212" actId="1037"/>
          <ac:spMkLst>
            <pc:docMk/>
            <pc:sldMk cId="2105550543" sldId="364"/>
            <ac:spMk id="20" creationId="{911102A6-E4F3-7531-7733-359DAA7195B7}"/>
          </ac:spMkLst>
        </pc:spChg>
        <pc:spChg chg="add mod ord">
          <ac:chgData name="夌 雨" userId="d086e8e3883354a1" providerId="LiveId" clId="{2086114C-5ABE-41F5-BC57-79A481DDCE36}" dt="2025-07-04T10:52:48.276" v="11027" actId="17032"/>
          <ac:spMkLst>
            <pc:docMk/>
            <pc:sldMk cId="2105550543" sldId="364"/>
            <ac:spMk id="21" creationId="{C58E2738-0F3F-4A92-5241-2CEDE9704607}"/>
          </ac:spMkLst>
        </pc:spChg>
        <pc:spChg chg="mod">
          <ac:chgData name="夌 雨" userId="d086e8e3883354a1" providerId="LiveId" clId="{2086114C-5ABE-41F5-BC57-79A481DDCE36}" dt="2025-07-04T10:28:30.645" v="10723"/>
          <ac:spMkLst>
            <pc:docMk/>
            <pc:sldMk cId="2105550543" sldId="364"/>
            <ac:spMk id="28" creationId="{6A9BE627-D9DA-2C3B-5EDF-02F1B197C3E1}"/>
          </ac:spMkLst>
        </pc:spChg>
        <pc:grpChg chg="del">
          <ac:chgData name="夌 雨" userId="d086e8e3883354a1" providerId="LiveId" clId="{2086114C-5ABE-41F5-BC57-79A481DDCE36}" dt="2025-07-04T10:28:26.372" v="10720" actId="478"/>
          <ac:grpSpMkLst>
            <pc:docMk/>
            <pc:sldMk cId="2105550543" sldId="364"/>
            <ac:grpSpMk id="2" creationId="{F05B59BC-78FD-FABE-FB27-BA91224A3C75}"/>
          </ac:grpSpMkLst>
        </pc:grpChg>
        <pc:grpChg chg="add del mod ord">
          <ac:chgData name="夌 雨" userId="d086e8e3883354a1" providerId="LiveId" clId="{2086114C-5ABE-41F5-BC57-79A481DDCE36}" dt="2025-07-04T10:36:26.221" v="10804" actId="478"/>
          <ac:grpSpMkLst>
            <pc:docMk/>
            <pc:sldMk cId="2105550543" sldId="364"/>
            <ac:grpSpMk id="8" creationId="{EAC24F33-3B2E-96FE-F2D3-4978A9451921}"/>
          </ac:grpSpMkLst>
        </pc:grpChg>
        <pc:grpChg chg="add mod">
          <ac:chgData name="夌 雨" userId="d086e8e3883354a1" providerId="LiveId" clId="{2086114C-5ABE-41F5-BC57-79A481DDCE36}" dt="2025-07-04T10:52:52.197" v="11028" actId="1076"/>
          <ac:grpSpMkLst>
            <pc:docMk/>
            <pc:sldMk cId="2105550543" sldId="364"/>
            <ac:grpSpMk id="15" creationId="{11279B79-2FB2-9DAB-35E3-2030E37E06C5}"/>
          </ac:grpSpMkLst>
        </pc:grpChg>
        <pc:grpChg chg="mod">
          <ac:chgData name="夌 雨" userId="d086e8e3883354a1" providerId="LiveId" clId="{2086114C-5ABE-41F5-BC57-79A481DDCE36}" dt="2025-07-04T10:29:01.943" v="10724" actId="962"/>
          <ac:grpSpMkLst>
            <pc:docMk/>
            <pc:sldMk cId="2105550543" sldId="364"/>
            <ac:grpSpMk id="25" creationId="{3922D96F-271E-1E74-6F66-16091660BB7F}"/>
          </ac:grpSpMkLst>
        </pc:grpChg>
        <pc:grpChg chg="del">
          <ac:chgData name="夌 雨" userId="d086e8e3883354a1" providerId="LiveId" clId="{2086114C-5ABE-41F5-BC57-79A481DDCE36}" dt="2025-07-04T10:28:26.858" v="10721" actId="478"/>
          <ac:grpSpMkLst>
            <pc:docMk/>
            <pc:sldMk cId="2105550543" sldId="364"/>
            <ac:grpSpMk id="51" creationId="{0B07A961-4936-1230-5AEB-63FD0506F6E2}"/>
          </ac:grpSpMkLst>
        </pc:grpChg>
        <pc:grpChg chg="del">
          <ac:chgData name="夌 雨" userId="d086e8e3883354a1" providerId="LiveId" clId="{2086114C-5ABE-41F5-BC57-79A481DDCE36}" dt="2025-07-04T10:28:25.906" v="10719" actId="478"/>
          <ac:grpSpMkLst>
            <pc:docMk/>
            <pc:sldMk cId="2105550543" sldId="364"/>
            <ac:grpSpMk id="52" creationId="{6200F55C-EE6B-4949-3603-D5654DBD7EE5}"/>
          </ac:grpSpMkLst>
        </pc:grpChg>
      </pc:sldChg>
      <pc:sldChg chg="addSp delSp modSp mod delAnim">
        <pc:chgData name="夌 雨" userId="d086e8e3883354a1" providerId="LiveId" clId="{2086114C-5ABE-41F5-BC57-79A481DDCE36}" dt="2025-07-04T10:59:53.078" v="11242"/>
        <pc:sldMkLst>
          <pc:docMk/>
          <pc:sldMk cId="1974436052" sldId="365"/>
        </pc:sldMkLst>
        <pc:spChg chg="mod">
          <ac:chgData name="夌 雨" userId="d086e8e3883354a1" providerId="LiveId" clId="{2086114C-5ABE-41F5-BC57-79A481DDCE36}" dt="2025-07-04T10:57:40.205" v="11217"/>
          <ac:spMkLst>
            <pc:docMk/>
            <pc:sldMk cId="1974436052" sldId="365"/>
            <ac:spMk id="3" creationId="{2D0FAC11-1159-1926-A169-D4EC4F96F1B2}"/>
          </ac:spMkLst>
        </pc:spChg>
        <pc:spChg chg="add mod">
          <ac:chgData name="夌 雨" userId="d086e8e3883354a1" providerId="LiveId" clId="{2086114C-5ABE-41F5-BC57-79A481DDCE36}" dt="2025-07-04T10:57:52.461" v="11226"/>
          <ac:spMkLst>
            <pc:docMk/>
            <pc:sldMk cId="1974436052" sldId="365"/>
            <ac:spMk id="5" creationId="{85EAD040-0609-3B23-B21D-31AF97A27333}"/>
          </ac:spMkLst>
        </pc:spChg>
        <pc:spChg chg="add mod">
          <ac:chgData name="夌 雨" userId="d086e8e3883354a1" providerId="LiveId" clId="{2086114C-5ABE-41F5-BC57-79A481DDCE36}" dt="2025-07-04T10:59:53.078" v="11242"/>
          <ac:spMkLst>
            <pc:docMk/>
            <pc:sldMk cId="1974436052" sldId="365"/>
            <ac:spMk id="6" creationId="{F62C5AD4-B67C-C016-4C05-432CD8EB47EA}"/>
          </ac:spMkLst>
        </pc:spChg>
        <pc:spChg chg="add mod">
          <ac:chgData name="夌 雨" userId="d086e8e3883354a1" providerId="LiveId" clId="{2086114C-5ABE-41F5-BC57-79A481DDCE36}" dt="2025-07-04T10:58:08.446" v="11228" actId="1076"/>
          <ac:spMkLst>
            <pc:docMk/>
            <pc:sldMk cId="1974436052" sldId="365"/>
            <ac:spMk id="7" creationId="{9B4037F9-DCC3-5816-8C34-5A1870901E6E}"/>
          </ac:spMkLst>
        </pc:spChg>
        <pc:spChg chg="del">
          <ac:chgData name="夌 雨" userId="d086e8e3883354a1" providerId="LiveId" clId="{2086114C-5ABE-41F5-BC57-79A481DDCE36}" dt="2025-07-04T10:57:31.267" v="11216" actId="478"/>
          <ac:spMkLst>
            <pc:docMk/>
            <pc:sldMk cId="1974436052" sldId="365"/>
            <ac:spMk id="21" creationId="{EC9A0447-E339-2D28-FD04-8B284293EA94}"/>
          </ac:spMkLst>
        </pc:spChg>
        <pc:grpChg chg="add del mod">
          <ac:chgData name="夌 雨" userId="d086e8e3883354a1" providerId="LiveId" clId="{2086114C-5ABE-41F5-BC57-79A481DDCE36}" dt="2025-07-04T10:57:42.459" v="11219" actId="478"/>
          <ac:grpSpMkLst>
            <pc:docMk/>
            <pc:sldMk cId="1974436052" sldId="365"/>
            <ac:grpSpMk id="2" creationId="{EEAA1318-6FD3-D7D3-299C-E1DA29CB6A98}"/>
          </ac:grpSpMkLst>
        </pc:grpChg>
        <pc:grpChg chg="del">
          <ac:chgData name="夌 雨" userId="d086e8e3883354a1" providerId="LiveId" clId="{2086114C-5ABE-41F5-BC57-79A481DDCE36}" dt="2025-07-04T10:57:30.550" v="11215" actId="478"/>
          <ac:grpSpMkLst>
            <pc:docMk/>
            <pc:sldMk cId="1974436052" sldId="365"/>
            <ac:grpSpMk id="15" creationId="{0F6D1083-6876-12C2-2C40-4B894EC02A24}"/>
          </ac:grpSpMkLst>
        </pc:grpChg>
        <pc:picChg chg="mod">
          <ac:chgData name="夌 雨" userId="d086e8e3883354a1" providerId="LiveId" clId="{2086114C-5ABE-41F5-BC57-79A481DDCE36}" dt="2025-07-04T10:57:40.205" v="11217"/>
          <ac:picMkLst>
            <pc:docMk/>
            <pc:sldMk cId="1974436052" sldId="365"/>
            <ac:picMk id="4" creationId="{751697A5-4834-F3CF-0EBD-B80A8062E7BC}"/>
          </ac:picMkLst>
        </pc:picChg>
      </pc:sldChg>
      <pc:sldChg chg="addSp delSp modSp mod modTransition setBg">
        <pc:chgData name="夌 雨" userId="d086e8e3883354a1" providerId="LiveId" clId="{2086114C-5ABE-41F5-BC57-79A481DDCE36}" dt="2025-07-04T12:06:13.389" v="11283"/>
        <pc:sldMkLst>
          <pc:docMk/>
          <pc:sldMk cId="3294748626" sldId="366"/>
        </pc:sldMkLst>
        <pc:spChg chg="add mod">
          <ac:chgData name="夌 雨" userId="d086e8e3883354a1" providerId="LiveId" clId="{2086114C-5ABE-41F5-BC57-79A481DDCE36}" dt="2025-07-04T10:58:35.216" v="11230" actId="1076"/>
          <ac:spMkLst>
            <pc:docMk/>
            <pc:sldMk cId="3294748626" sldId="366"/>
            <ac:spMk id="2" creationId="{34AFAB04-49ED-A91B-6EF5-A0AA021898D2}"/>
          </ac:spMkLst>
        </pc:spChg>
        <pc:spChg chg="add mod">
          <ac:chgData name="夌 雨" userId="d086e8e3883354a1" providerId="LiveId" clId="{2086114C-5ABE-41F5-BC57-79A481DDCE36}" dt="2025-07-04T10:58:35.216" v="11230" actId="1076"/>
          <ac:spMkLst>
            <pc:docMk/>
            <pc:sldMk cId="3294748626" sldId="366"/>
            <ac:spMk id="3" creationId="{6A195EAB-504B-BD10-ADF4-2D9BD921103B}"/>
          </ac:spMkLst>
        </pc:spChg>
        <pc:spChg chg="del">
          <ac:chgData name="夌 雨" userId="d086e8e3883354a1" providerId="LiveId" clId="{2086114C-5ABE-41F5-BC57-79A481DDCE36}" dt="2025-07-04T10:58:39.434" v="11231" actId="478"/>
          <ac:spMkLst>
            <pc:docMk/>
            <pc:sldMk cId="3294748626" sldId="366"/>
            <ac:spMk id="6" creationId="{F4F6E63C-7CA3-6D0A-F0D5-AB7C42265C0B}"/>
          </ac:spMkLst>
        </pc:spChg>
        <pc:spChg chg="del">
          <ac:chgData name="夌 雨" userId="d086e8e3883354a1" providerId="LiveId" clId="{2086114C-5ABE-41F5-BC57-79A481DDCE36}" dt="2025-07-04T10:58:39.434" v="11231" actId="478"/>
          <ac:spMkLst>
            <pc:docMk/>
            <pc:sldMk cId="3294748626" sldId="366"/>
            <ac:spMk id="7" creationId="{BEE5148A-0824-03F6-A6F0-898365E2A915}"/>
          </ac:spMkLst>
        </pc:spChg>
      </pc:sldChg>
      <pc:sldChg chg="addSp modSp modTransition modAnim">
        <pc:chgData name="夌 雨" userId="d086e8e3883354a1" providerId="LiveId" clId="{2086114C-5ABE-41F5-BC57-79A481DDCE36}" dt="2025-07-04T11:04:26.174" v="11270"/>
        <pc:sldMkLst>
          <pc:docMk/>
          <pc:sldMk cId="2577419227" sldId="367"/>
        </pc:sldMkLst>
        <pc:spChg chg="add mod">
          <ac:chgData name="夌 雨" userId="d086e8e3883354a1" providerId="LiveId" clId="{2086114C-5ABE-41F5-BC57-79A481DDCE36}" dt="2025-07-04T10:59:14.126" v="11233"/>
          <ac:spMkLst>
            <pc:docMk/>
            <pc:sldMk cId="2577419227" sldId="367"/>
            <ac:spMk id="4" creationId="{25852636-227B-232F-840E-2318A6952458}"/>
          </ac:spMkLst>
        </pc:spChg>
        <pc:spChg chg="mod">
          <ac:chgData name="夌 雨" userId="d086e8e3883354a1" providerId="LiveId" clId="{2086114C-5ABE-41F5-BC57-79A481DDCE36}" dt="2025-07-04T10:59:14.126" v="11233"/>
          <ac:spMkLst>
            <pc:docMk/>
            <pc:sldMk cId="2577419227" sldId="367"/>
            <ac:spMk id="7" creationId="{4FEDC4EA-4365-5BC9-7905-B26AD8E73A4B}"/>
          </ac:spMkLst>
        </pc:spChg>
        <pc:spChg chg="mod">
          <ac:chgData name="夌 雨" userId="d086e8e3883354a1" providerId="LiveId" clId="{2086114C-5ABE-41F5-BC57-79A481DDCE36}" dt="2025-07-04T10:59:14.126" v="11233"/>
          <ac:spMkLst>
            <pc:docMk/>
            <pc:sldMk cId="2577419227" sldId="367"/>
            <ac:spMk id="8" creationId="{B28E66BC-E55A-95F6-3FBE-A58DF66F1B9D}"/>
          </ac:spMkLst>
        </pc:spChg>
        <pc:spChg chg="mod">
          <ac:chgData name="夌 雨" userId="d086e8e3883354a1" providerId="LiveId" clId="{2086114C-5ABE-41F5-BC57-79A481DDCE36}" dt="2025-07-04T10:59:14.126" v="11233"/>
          <ac:spMkLst>
            <pc:docMk/>
            <pc:sldMk cId="2577419227" sldId="367"/>
            <ac:spMk id="9" creationId="{6F8ED2F8-039A-7DCE-909A-39C88377ECD1}"/>
          </ac:spMkLst>
        </pc:spChg>
        <pc:spChg chg="mod">
          <ac:chgData name="夌 雨" userId="d086e8e3883354a1" providerId="LiveId" clId="{2086114C-5ABE-41F5-BC57-79A481DDCE36}" dt="2025-07-04T11:04:26.174" v="11270"/>
          <ac:spMkLst>
            <pc:docMk/>
            <pc:sldMk cId="2577419227" sldId="367"/>
            <ac:spMk id="10" creationId="{20B10546-A66C-906D-D9C7-04D810C4F053}"/>
          </ac:spMkLst>
        </pc:spChg>
        <pc:spChg chg="mod">
          <ac:chgData name="夌 雨" userId="d086e8e3883354a1" providerId="LiveId" clId="{2086114C-5ABE-41F5-BC57-79A481DDCE36}" dt="2025-07-04T11:00:03.890" v="11243"/>
          <ac:spMkLst>
            <pc:docMk/>
            <pc:sldMk cId="2577419227" sldId="367"/>
            <ac:spMk id="11" creationId="{5A939FDC-2223-19BE-D54E-19294EDD277E}"/>
          </ac:spMkLst>
        </pc:spChg>
        <pc:grpChg chg="add mod">
          <ac:chgData name="夌 雨" userId="d086e8e3883354a1" providerId="LiveId" clId="{2086114C-5ABE-41F5-BC57-79A481DDCE36}" dt="2025-07-04T10:59:14.126" v="11233"/>
          <ac:grpSpMkLst>
            <pc:docMk/>
            <pc:sldMk cId="2577419227" sldId="367"/>
            <ac:grpSpMk id="6" creationId="{BDA12DB8-BF48-236D-CBEB-C59949679FDC}"/>
          </ac:grpSpMkLst>
        </pc:grpChg>
      </pc:sldChg>
      <pc:sldChg chg="addSp delSp modSp mod modTransition delAnim modAnim">
        <pc:chgData name="夌 雨" userId="d086e8e3883354a1" providerId="LiveId" clId="{2086114C-5ABE-41F5-BC57-79A481DDCE36}" dt="2025-07-04T12:20:22.664" v="11476"/>
        <pc:sldMkLst>
          <pc:docMk/>
          <pc:sldMk cId="280257763" sldId="368"/>
        </pc:sldMkLst>
        <pc:spChg chg="mod">
          <ac:chgData name="夌 雨" userId="d086e8e3883354a1" providerId="LiveId" clId="{2086114C-5ABE-41F5-BC57-79A481DDCE36}" dt="2025-07-04T11:03:36.563" v="11258"/>
          <ac:spMkLst>
            <pc:docMk/>
            <pc:sldMk cId="280257763" sldId="368"/>
            <ac:spMk id="14" creationId="{C93ACB76-CAC8-57AD-2950-661B7530C9D2}"/>
          </ac:spMkLst>
        </pc:spChg>
        <pc:spChg chg="mod">
          <ac:chgData name="夌 雨" userId="d086e8e3883354a1" providerId="LiveId" clId="{2086114C-5ABE-41F5-BC57-79A481DDCE36}" dt="2025-07-04T11:04:06.738" v="11267"/>
          <ac:spMkLst>
            <pc:docMk/>
            <pc:sldMk cId="280257763" sldId="368"/>
            <ac:spMk id="15" creationId="{8B39CC24-3328-0660-9E1A-FB46059E841E}"/>
          </ac:spMkLst>
        </pc:spChg>
        <pc:spChg chg="mod">
          <ac:chgData name="夌 雨" userId="d086e8e3883354a1" providerId="LiveId" clId="{2086114C-5ABE-41F5-BC57-79A481DDCE36}" dt="2025-07-04T11:04:11.045" v="11269"/>
          <ac:spMkLst>
            <pc:docMk/>
            <pc:sldMk cId="280257763" sldId="368"/>
            <ac:spMk id="16" creationId="{97CD9874-8B42-091E-0CC2-2CF3B4754A4A}"/>
          </ac:spMkLst>
        </pc:spChg>
        <pc:spChg chg="mod">
          <ac:chgData name="夌 雨" userId="d086e8e3883354a1" providerId="LiveId" clId="{2086114C-5ABE-41F5-BC57-79A481DDCE36}" dt="2025-07-04T11:03:45.955" v="11259"/>
          <ac:spMkLst>
            <pc:docMk/>
            <pc:sldMk cId="280257763" sldId="368"/>
            <ac:spMk id="18" creationId="{89316348-EAEE-A68D-4824-33FC2D0AE668}"/>
          </ac:spMkLst>
        </pc:spChg>
        <pc:spChg chg="mod">
          <ac:chgData name="夌 雨" userId="d086e8e3883354a1" providerId="LiveId" clId="{2086114C-5ABE-41F5-BC57-79A481DDCE36}" dt="2025-07-04T11:03:45.955" v="11259"/>
          <ac:spMkLst>
            <pc:docMk/>
            <pc:sldMk cId="280257763" sldId="368"/>
            <ac:spMk id="19" creationId="{FC1516F6-F8BA-D45B-C673-F25F07BEF774}"/>
          </ac:spMkLst>
        </pc:spChg>
        <pc:grpChg chg="del">
          <ac:chgData name="夌 雨" userId="d086e8e3883354a1" providerId="LiveId" clId="{2086114C-5ABE-41F5-BC57-79A481DDCE36}" dt="2025-07-04T11:03:18.564" v="11257" actId="478"/>
          <ac:grpSpMkLst>
            <pc:docMk/>
            <pc:sldMk cId="280257763" sldId="368"/>
            <ac:grpSpMk id="6" creationId="{4FECF4B0-C875-C927-F837-41959336F8B1}"/>
          </ac:grpSpMkLst>
        </pc:grpChg>
        <pc:grpChg chg="add mod">
          <ac:chgData name="夌 雨" userId="d086e8e3883354a1" providerId="LiveId" clId="{2086114C-5ABE-41F5-BC57-79A481DDCE36}" dt="2025-07-04T11:03:36.563" v="11258"/>
          <ac:grpSpMkLst>
            <pc:docMk/>
            <pc:sldMk cId="280257763" sldId="368"/>
            <ac:grpSpMk id="12" creationId="{31687CD0-FB20-FC66-158F-41E08AD1572B}"/>
          </ac:grpSpMkLst>
        </pc:grpChg>
        <pc:grpChg chg="add mod">
          <ac:chgData name="夌 雨" userId="d086e8e3883354a1" providerId="LiveId" clId="{2086114C-5ABE-41F5-BC57-79A481DDCE36}" dt="2025-07-04T11:03:45.955" v="11259"/>
          <ac:grpSpMkLst>
            <pc:docMk/>
            <pc:sldMk cId="280257763" sldId="368"/>
            <ac:grpSpMk id="17" creationId="{47465F36-3CA5-DC82-826F-2E99C6836381}"/>
          </ac:grpSpMkLst>
        </pc:grpChg>
        <pc:picChg chg="add mod ord">
          <ac:chgData name="夌 雨" userId="d086e8e3883354a1" providerId="LiveId" clId="{2086114C-5ABE-41F5-BC57-79A481DDCE36}" dt="2025-07-04T12:19:23.693" v="11462" actId="13244"/>
          <ac:picMkLst>
            <pc:docMk/>
            <pc:sldMk cId="280257763" sldId="368"/>
            <ac:picMk id="20" creationId="{9B3EF902-986A-A4CA-BBB7-7F7B20723330}"/>
          </ac:picMkLst>
        </pc:picChg>
      </pc:sldChg>
      <pc:sldChg chg="add del setBg">
        <pc:chgData name="夌 雨" userId="d086e8e3883354a1" providerId="LiveId" clId="{2086114C-5ABE-41F5-BC57-79A481DDCE36}" dt="2025-07-04T12:05:48.870" v="11279" actId="47"/>
        <pc:sldMkLst>
          <pc:docMk/>
          <pc:sldMk cId="1405658222" sldId="369"/>
        </pc:sldMkLst>
      </pc:sldChg>
      <pc:sldChg chg="addSp delSp modSp del mod setBg delAnim">
        <pc:chgData name="夌 雨" userId="d086e8e3883354a1" providerId="LiveId" clId="{2086114C-5ABE-41F5-BC57-79A481DDCE36}" dt="2025-07-04T12:08:12.721" v="11307" actId="47"/>
        <pc:sldMkLst>
          <pc:docMk/>
          <pc:sldMk cId="1738414225" sldId="369"/>
        </pc:sldMkLst>
        <pc:spChg chg="add del mod">
          <ac:chgData name="夌 雨" userId="d086e8e3883354a1" providerId="LiveId" clId="{2086114C-5ABE-41F5-BC57-79A481DDCE36}" dt="2025-07-04T12:08:11.889" v="11306" actId="478"/>
          <ac:spMkLst>
            <pc:docMk/>
            <pc:sldMk cId="1738414225" sldId="369"/>
            <ac:spMk id="5" creationId="{9A7617EE-4C13-40D7-F212-8B7C6C82445E}"/>
          </ac:spMkLst>
        </pc:spChg>
        <pc:spChg chg="mod">
          <ac:chgData name="夌 雨" userId="d086e8e3883354a1" providerId="LiveId" clId="{2086114C-5ABE-41F5-BC57-79A481DDCE36}" dt="2025-07-04T12:07:55.079" v="11303" actId="1076"/>
          <ac:spMkLst>
            <pc:docMk/>
            <pc:sldMk cId="1738414225" sldId="369"/>
            <ac:spMk id="11" creationId="{5002C045-76F3-BA50-99FE-82A8CB666023}"/>
          </ac:spMkLst>
        </pc:spChg>
        <pc:spChg chg="del">
          <ac:chgData name="夌 雨" userId="d086e8e3883354a1" providerId="LiveId" clId="{2086114C-5ABE-41F5-BC57-79A481DDCE36}" dt="2025-07-04T12:06:57.083" v="11298" actId="478"/>
          <ac:spMkLst>
            <pc:docMk/>
            <pc:sldMk cId="1738414225" sldId="369"/>
            <ac:spMk id="15" creationId="{29667C4C-1CA9-E784-407E-CFA1E22CAABE}"/>
          </ac:spMkLst>
        </pc:spChg>
        <pc:spChg chg="mod">
          <ac:chgData name="夌 雨" userId="d086e8e3883354a1" providerId="LiveId" clId="{2086114C-5ABE-41F5-BC57-79A481DDCE36}" dt="2025-07-04T12:06:36.814" v="11291"/>
          <ac:spMkLst>
            <pc:docMk/>
            <pc:sldMk cId="1738414225" sldId="369"/>
            <ac:spMk id="22" creationId="{9B4EA530-95D8-C82F-2B93-8B0FA26806E5}"/>
          </ac:spMkLst>
        </pc:spChg>
        <pc:spChg chg="mod">
          <ac:chgData name="夌 雨" userId="d086e8e3883354a1" providerId="LiveId" clId="{2086114C-5ABE-41F5-BC57-79A481DDCE36}" dt="2025-07-04T12:06:45.341" v="11297"/>
          <ac:spMkLst>
            <pc:docMk/>
            <pc:sldMk cId="1738414225" sldId="369"/>
            <ac:spMk id="23" creationId="{DB602326-DB10-674A-5551-5BA610559879}"/>
          </ac:spMkLst>
        </pc:spChg>
        <pc:picChg chg="add mod ord">
          <ac:chgData name="夌 雨" userId="d086e8e3883354a1" providerId="LiveId" clId="{2086114C-5ABE-41F5-BC57-79A481DDCE36}" dt="2025-07-04T12:07:33.778" v="11302" actId="167"/>
          <ac:picMkLst>
            <pc:docMk/>
            <pc:sldMk cId="1738414225" sldId="369"/>
            <ac:picMk id="4" creationId="{90792740-7F79-C804-45BA-C612FD2B33E1}"/>
          </ac:picMkLst>
        </pc:picChg>
      </pc:sldChg>
      <pc:sldChg chg="delSp new del mod">
        <pc:chgData name="夌 雨" userId="d086e8e3883354a1" providerId="LiveId" clId="{2086114C-5ABE-41F5-BC57-79A481DDCE36}" dt="2025-07-04T12:08:30.319" v="11312" actId="47"/>
        <pc:sldMkLst>
          <pc:docMk/>
          <pc:sldMk cId="2434708186" sldId="369"/>
        </pc:sldMkLst>
        <pc:spChg chg="del">
          <ac:chgData name="夌 雨" userId="d086e8e3883354a1" providerId="LiveId" clId="{2086114C-5ABE-41F5-BC57-79A481DDCE36}" dt="2025-07-04T12:08:21.324" v="11311" actId="478"/>
          <ac:spMkLst>
            <pc:docMk/>
            <pc:sldMk cId="2434708186" sldId="369"/>
            <ac:spMk id="2" creationId="{DC8733E3-2214-8EB6-78DB-7226C6D521E6}"/>
          </ac:spMkLst>
        </pc:spChg>
        <pc:spChg chg="del">
          <ac:chgData name="夌 雨" userId="d086e8e3883354a1" providerId="LiveId" clId="{2086114C-5ABE-41F5-BC57-79A481DDCE36}" dt="2025-07-04T12:08:21.324" v="11311" actId="478"/>
          <ac:spMkLst>
            <pc:docMk/>
            <pc:sldMk cId="2434708186" sldId="369"/>
            <ac:spMk id="3" creationId="{30E1A8E0-5CAF-C760-C76B-0B1A14773FF1}"/>
          </ac:spMkLst>
        </pc:spChg>
      </pc:sldChg>
      <pc:sldChg chg="addSp delSp modSp mod modTransition delAnim modAnim">
        <pc:chgData name="夌 雨" userId="d086e8e3883354a1" providerId="LiveId" clId="{2086114C-5ABE-41F5-BC57-79A481DDCE36}" dt="2025-07-04T12:25:27.132" v="11550" actId="207"/>
        <pc:sldMkLst>
          <pc:docMk/>
          <pc:sldMk cId="2517288793" sldId="369"/>
        </pc:sldMkLst>
        <pc:spChg chg="del">
          <ac:chgData name="夌 雨" userId="d086e8e3883354a1" providerId="LiveId" clId="{2086114C-5ABE-41F5-BC57-79A481DDCE36}" dt="2025-07-04T12:08:36.868" v="11313" actId="478"/>
          <ac:spMkLst>
            <pc:docMk/>
            <pc:sldMk cId="2517288793" sldId="369"/>
            <ac:spMk id="2" creationId="{73A4B207-A8AE-730D-7E66-37424B882B2C}"/>
          </ac:spMkLst>
        </pc:spChg>
        <pc:spChg chg="del">
          <ac:chgData name="夌 雨" userId="d086e8e3883354a1" providerId="LiveId" clId="{2086114C-5ABE-41F5-BC57-79A481DDCE36}" dt="2025-07-04T12:08:36.868" v="11313" actId="478"/>
          <ac:spMkLst>
            <pc:docMk/>
            <pc:sldMk cId="2517288793" sldId="369"/>
            <ac:spMk id="3" creationId="{8069915C-E3DF-5DB1-1F32-429E1A340656}"/>
          </ac:spMkLst>
        </pc:spChg>
        <pc:spChg chg="del">
          <ac:chgData name="夌 雨" userId="d086e8e3883354a1" providerId="LiveId" clId="{2086114C-5ABE-41F5-BC57-79A481DDCE36}" dt="2025-07-04T12:08:36.868" v="11313" actId="478"/>
          <ac:spMkLst>
            <pc:docMk/>
            <pc:sldMk cId="2517288793" sldId="369"/>
            <ac:spMk id="4" creationId="{81101873-85CF-B974-0270-D3FF40AF3DF1}"/>
          </ac:spMkLst>
        </pc:spChg>
        <pc:spChg chg="del">
          <ac:chgData name="夌 雨" userId="d086e8e3883354a1" providerId="LiveId" clId="{2086114C-5ABE-41F5-BC57-79A481DDCE36}" dt="2025-07-04T12:08:36.868" v="11313" actId="478"/>
          <ac:spMkLst>
            <pc:docMk/>
            <pc:sldMk cId="2517288793" sldId="369"/>
            <ac:spMk id="5" creationId="{4D80155C-A336-6DEA-2DC2-04EBD845DF1A}"/>
          </ac:spMkLst>
        </pc:spChg>
        <pc:spChg chg="add mod">
          <ac:chgData name="夌 雨" userId="d086e8e3883354a1" providerId="LiveId" clId="{2086114C-5ABE-41F5-BC57-79A481DDCE36}" dt="2025-07-04T12:24:37.886" v="11520" actId="962"/>
          <ac:spMkLst>
            <pc:docMk/>
            <pc:sldMk cId="2517288793" sldId="369"/>
            <ac:spMk id="8" creationId="{43758505-C199-DAFE-0DAC-E475D9FA329E}"/>
          </ac:spMkLst>
        </pc:spChg>
        <pc:spChg chg="add del">
          <ac:chgData name="夌 雨" userId="d086e8e3883354a1" providerId="LiveId" clId="{2086114C-5ABE-41F5-BC57-79A481DDCE36}" dt="2025-07-04T12:09:26.061" v="11341" actId="478"/>
          <ac:spMkLst>
            <pc:docMk/>
            <pc:sldMk cId="2517288793" sldId="369"/>
            <ac:spMk id="9" creationId="{6CECE351-AB11-0DA9-4547-6D51F8AE9CCB}"/>
          </ac:spMkLst>
        </pc:spChg>
        <pc:spChg chg="add mod">
          <ac:chgData name="夌 雨" userId="d086e8e3883354a1" providerId="LiveId" clId="{2086114C-5ABE-41F5-BC57-79A481DDCE36}" dt="2025-07-04T12:17:23.394" v="11440"/>
          <ac:spMkLst>
            <pc:docMk/>
            <pc:sldMk cId="2517288793" sldId="369"/>
            <ac:spMk id="10" creationId="{3A5511A6-1481-AD31-3ADD-C1E3B646F471}"/>
          </ac:spMkLst>
        </pc:spChg>
        <pc:spChg chg="add mod">
          <ac:chgData name="夌 雨" userId="d086e8e3883354a1" providerId="LiveId" clId="{2086114C-5ABE-41F5-BC57-79A481DDCE36}" dt="2025-07-04T12:11:10.350" v="11376" actId="962"/>
          <ac:spMkLst>
            <pc:docMk/>
            <pc:sldMk cId="2517288793" sldId="369"/>
            <ac:spMk id="11" creationId="{BAB65A6D-616D-3518-750D-2F512F4D046E}"/>
          </ac:spMkLst>
        </pc:spChg>
        <pc:spChg chg="del">
          <ac:chgData name="夌 雨" userId="d086e8e3883354a1" providerId="LiveId" clId="{2086114C-5ABE-41F5-BC57-79A481DDCE36}" dt="2025-07-04T12:08:36.868" v="11313" actId="478"/>
          <ac:spMkLst>
            <pc:docMk/>
            <pc:sldMk cId="2517288793" sldId="369"/>
            <ac:spMk id="13" creationId="{E0A1D7AB-6942-8A10-9D30-FA9057306FE7}"/>
          </ac:spMkLst>
        </pc:spChg>
        <pc:spChg chg="add mod ord">
          <ac:chgData name="夌 雨" userId="d086e8e3883354a1" providerId="LiveId" clId="{2086114C-5ABE-41F5-BC57-79A481DDCE36}" dt="2025-07-04T12:25:27.132" v="11550" actId="207"/>
          <ac:spMkLst>
            <pc:docMk/>
            <pc:sldMk cId="2517288793" sldId="369"/>
            <ac:spMk id="20" creationId="{CE49A960-07DD-D202-0530-878876016FD4}"/>
          </ac:spMkLst>
        </pc:spChg>
        <pc:grpChg chg="del">
          <ac:chgData name="夌 雨" userId="d086e8e3883354a1" providerId="LiveId" clId="{2086114C-5ABE-41F5-BC57-79A481DDCE36}" dt="2025-07-04T12:08:36.868" v="11313" actId="478"/>
          <ac:grpSpMkLst>
            <pc:docMk/>
            <pc:sldMk cId="2517288793" sldId="369"/>
            <ac:grpSpMk id="12" creationId="{51B0E3C0-676F-23AB-305B-7BA809F55D05}"/>
          </ac:grpSpMkLst>
        </pc:grpChg>
        <pc:grpChg chg="del">
          <ac:chgData name="夌 雨" userId="d086e8e3883354a1" providerId="LiveId" clId="{2086114C-5ABE-41F5-BC57-79A481DDCE36}" dt="2025-07-04T12:08:36.868" v="11313" actId="478"/>
          <ac:grpSpMkLst>
            <pc:docMk/>
            <pc:sldMk cId="2517288793" sldId="369"/>
            <ac:grpSpMk id="17" creationId="{81033875-EF79-A7F5-99B9-519CE05D1C02}"/>
          </ac:grpSpMkLst>
        </pc:grpChg>
        <pc:grpChg chg="del">
          <ac:chgData name="夌 雨" userId="d086e8e3883354a1" providerId="LiveId" clId="{2086114C-5ABE-41F5-BC57-79A481DDCE36}" dt="2025-07-04T12:08:36.868" v="11313" actId="478"/>
          <ac:grpSpMkLst>
            <pc:docMk/>
            <pc:sldMk cId="2517288793" sldId="369"/>
            <ac:grpSpMk id="25" creationId="{392F7DE5-2443-3E89-DFFA-D30C707C4A9B}"/>
          </ac:grpSpMkLst>
        </pc:grpChg>
        <pc:grpChg chg="del">
          <ac:chgData name="夌 雨" userId="d086e8e3883354a1" providerId="LiveId" clId="{2086114C-5ABE-41F5-BC57-79A481DDCE36}" dt="2025-07-04T12:08:36.868" v="11313" actId="478"/>
          <ac:grpSpMkLst>
            <pc:docMk/>
            <pc:sldMk cId="2517288793" sldId="369"/>
            <ac:grpSpMk id="36" creationId="{A66F3193-A650-AE63-FB1C-B3FE7A3E1792}"/>
          </ac:grpSpMkLst>
        </pc:grpChg>
        <pc:grpChg chg="del">
          <ac:chgData name="夌 雨" userId="d086e8e3883354a1" providerId="LiveId" clId="{2086114C-5ABE-41F5-BC57-79A481DDCE36}" dt="2025-07-04T12:08:36.868" v="11313" actId="478"/>
          <ac:grpSpMkLst>
            <pc:docMk/>
            <pc:sldMk cId="2517288793" sldId="369"/>
            <ac:grpSpMk id="56" creationId="{9FC20568-43E4-1CD8-A587-D4B09235BE18}"/>
          </ac:grpSpMkLst>
        </pc:grpChg>
        <pc:picChg chg="add mod">
          <ac:chgData name="夌 雨" userId="d086e8e3883354a1" providerId="LiveId" clId="{2086114C-5ABE-41F5-BC57-79A481DDCE36}" dt="2025-07-04T12:11:00.957" v="11374" actId="962"/>
          <ac:picMkLst>
            <pc:docMk/>
            <pc:sldMk cId="2517288793" sldId="369"/>
            <ac:picMk id="7" creationId="{D2DE9406-3C36-65A1-7F28-C7A176D76722}"/>
          </ac:picMkLst>
        </pc:picChg>
      </pc:sldChg>
      <pc:sldChg chg="addSp delSp modSp mod modTransition modAnim">
        <pc:chgData name="夌 雨" userId="d086e8e3883354a1" providerId="LiveId" clId="{2086114C-5ABE-41F5-BC57-79A481DDCE36}" dt="2025-07-04T12:25:12.048" v="11530" actId="962"/>
        <pc:sldMkLst>
          <pc:docMk/>
          <pc:sldMk cId="3099169895" sldId="370"/>
        </pc:sldMkLst>
        <pc:spChg chg="add mod">
          <ac:chgData name="夌 雨" userId="d086e8e3883354a1" providerId="LiveId" clId="{2086114C-5ABE-41F5-BC57-79A481DDCE36}" dt="2025-07-04T12:25:12.048" v="11530" actId="962"/>
          <ac:spMkLst>
            <pc:docMk/>
            <pc:sldMk cId="3099169895" sldId="370"/>
            <ac:spMk id="2" creationId="{912DAB9A-0FF7-FABC-D771-74E769E05C5F}"/>
          </ac:spMkLst>
        </pc:spChg>
        <pc:spChg chg="add mod">
          <ac:chgData name="夌 雨" userId="d086e8e3883354a1" providerId="LiveId" clId="{2086114C-5ABE-41F5-BC57-79A481DDCE36}" dt="2025-07-04T12:12:16.015" v="11395" actId="20577"/>
          <ac:spMkLst>
            <pc:docMk/>
            <pc:sldMk cId="3099169895" sldId="370"/>
            <ac:spMk id="3" creationId="{2CD0D8B5-5673-E20F-019E-1CD086AF5F81}"/>
          </ac:spMkLst>
        </pc:spChg>
        <pc:spChg chg="add mod">
          <ac:chgData name="夌 雨" userId="d086e8e3883354a1" providerId="LiveId" clId="{2086114C-5ABE-41F5-BC57-79A481DDCE36}" dt="2025-07-04T12:12:33.171" v="11403"/>
          <ac:spMkLst>
            <pc:docMk/>
            <pc:sldMk cId="3099169895" sldId="370"/>
            <ac:spMk id="4" creationId="{F727D5CF-2514-0681-833F-CFC7361C1C9D}"/>
          </ac:spMkLst>
        </pc:spChg>
        <pc:spChg chg="add mod">
          <ac:chgData name="夌 雨" userId="d086e8e3883354a1" providerId="LiveId" clId="{2086114C-5ABE-41F5-BC57-79A481DDCE36}" dt="2025-07-04T12:13:58.267" v="11412" actId="207"/>
          <ac:spMkLst>
            <pc:docMk/>
            <pc:sldMk cId="3099169895" sldId="370"/>
            <ac:spMk id="5" creationId="{2A0F7C7F-761A-C438-9433-62AABBED8224}"/>
          </ac:spMkLst>
        </pc:spChg>
        <pc:spChg chg="add mod">
          <ac:chgData name="夌 雨" userId="d086e8e3883354a1" providerId="LiveId" clId="{2086114C-5ABE-41F5-BC57-79A481DDCE36}" dt="2025-07-04T12:15:20.036" v="11432" actId="692"/>
          <ac:spMkLst>
            <pc:docMk/>
            <pc:sldMk cId="3099169895" sldId="370"/>
            <ac:spMk id="6" creationId="{7D9134BE-59C6-EDE9-2FD7-E6B6AD9F5279}"/>
          </ac:spMkLst>
        </pc:spChg>
        <pc:spChg chg="del">
          <ac:chgData name="夌 雨" userId="d086e8e3883354a1" providerId="LiveId" clId="{2086114C-5ABE-41F5-BC57-79A481DDCE36}" dt="2025-07-04T12:11:19.730" v="11378" actId="478"/>
          <ac:spMkLst>
            <pc:docMk/>
            <pc:sldMk cId="3099169895" sldId="370"/>
            <ac:spMk id="8" creationId="{BE4C7F1E-F6DA-B6D4-C525-A571240C77AE}"/>
          </ac:spMkLst>
        </pc:spChg>
        <pc:spChg chg="add mod">
          <ac:chgData name="夌 雨" userId="d086e8e3883354a1" providerId="LiveId" clId="{2086114C-5ABE-41F5-BC57-79A481DDCE36}" dt="2025-07-04T12:13:56.123" v="11411" actId="208"/>
          <ac:spMkLst>
            <pc:docMk/>
            <pc:sldMk cId="3099169895" sldId="370"/>
            <ac:spMk id="9" creationId="{90AD90F4-9D89-2BDA-69DD-C63316FF0FD2}"/>
          </ac:spMkLst>
        </pc:spChg>
        <pc:spChg chg="del">
          <ac:chgData name="夌 雨" userId="d086e8e3883354a1" providerId="LiveId" clId="{2086114C-5ABE-41F5-BC57-79A481DDCE36}" dt="2025-07-04T12:11:18.861" v="11377" actId="478"/>
          <ac:spMkLst>
            <pc:docMk/>
            <pc:sldMk cId="3099169895" sldId="370"/>
            <ac:spMk id="10" creationId="{13081636-44BC-6A4A-EA27-B0A7C4B976FA}"/>
          </ac:spMkLst>
        </pc:spChg>
        <pc:spChg chg="del">
          <ac:chgData name="夌 雨" userId="d086e8e3883354a1" providerId="LiveId" clId="{2086114C-5ABE-41F5-BC57-79A481DDCE36}" dt="2025-07-04T12:11:20.882" v="11379" actId="478"/>
          <ac:spMkLst>
            <pc:docMk/>
            <pc:sldMk cId="3099169895" sldId="370"/>
            <ac:spMk id="11" creationId="{078FDF46-70F1-A4C5-D5F2-F1602B5FF964}"/>
          </ac:spMkLst>
        </pc:spChg>
      </pc:sldChg>
      <pc:sldChg chg="addSp delSp modSp mod modTransition delAnim modAnim">
        <pc:chgData name="夌 雨" userId="d086e8e3883354a1" providerId="LiveId" clId="{2086114C-5ABE-41F5-BC57-79A481DDCE36}" dt="2025-07-04T12:53:30.898" v="12678"/>
        <pc:sldMkLst>
          <pc:docMk/>
          <pc:sldMk cId="2789144753" sldId="371"/>
        </pc:sldMkLst>
        <pc:spChg chg="mod">
          <ac:chgData name="夌 雨" userId="d086e8e3883354a1" providerId="LiveId" clId="{2086114C-5ABE-41F5-BC57-79A481DDCE36}" dt="2025-07-04T12:25:17.711" v="11531" actId="962"/>
          <ac:spMkLst>
            <pc:docMk/>
            <pc:sldMk cId="2789144753" sldId="371"/>
            <ac:spMk id="2" creationId="{F7940E97-CA84-FB5C-225F-55CF4D943394}"/>
          </ac:spMkLst>
        </pc:spChg>
        <pc:spChg chg="mod">
          <ac:chgData name="夌 雨" userId="d086e8e3883354a1" providerId="LiveId" clId="{2086114C-5ABE-41F5-BC57-79A481DDCE36}" dt="2025-07-04T12:23:50.928" v="11515" actId="962"/>
          <ac:spMkLst>
            <pc:docMk/>
            <pc:sldMk cId="2789144753" sldId="371"/>
            <ac:spMk id="3" creationId="{E7678E44-80C7-30A2-6B6E-B4FB1BF52E28}"/>
          </ac:spMkLst>
        </pc:spChg>
        <pc:spChg chg="mod">
          <ac:chgData name="夌 雨" userId="d086e8e3883354a1" providerId="LiveId" clId="{2086114C-5ABE-41F5-BC57-79A481DDCE36}" dt="2025-07-04T12:24:02.549" v="11516" actId="962"/>
          <ac:spMkLst>
            <pc:docMk/>
            <pc:sldMk cId="2789144753" sldId="371"/>
            <ac:spMk id="4" creationId="{A994237B-619C-7517-7FBD-5E157242D85F}"/>
          </ac:spMkLst>
        </pc:spChg>
        <pc:spChg chg="del">
          <ac:chgData name="夌 雨" userId="d086e8e3883354a1" providerId="LiveId" clId="{2086114C-5ABE-41F5-BC57-79A481DDCE36}" dt="2025-07-04T12:22:47.945" v="11489" actId="478"/>
          <ac:spMkLst>
            <pc:docMk/>
            <pc:sldMk cId="2789144753" sldId="371"/>
            <ac:spMk id="6" creationId="{2D47D73B-BC50-4614-0FCD-64B69B49BC1E}"/>
          </ac:spMkLst>
        </pc:spChg>
        <pc:spChg chg="add mod">
          <ac:chgData name="夌 雨" userId="d086e8e3883354a1" providerId="LiveId" clId="{2086114C-5ABE-41F5-BC57-79A481DDCE36}" dt="2025-07-04T12:25:54.906" v="11570" actId="692"/>
          <ac:spMkLst>
            <pc:docMk/>
            <pc:sldMk cId="2789144753" sldId="371"/>
            <ac:spMk id="8" creationId="{B7BA44E5-5CE3-2CB5-C968-AA926368F9C2}"/>
          </ac:spMkLst>
        </pc:spChg>
      </pc:sldChg>
      <pc:sldChg chg="addSp modSp del mod modAnim">
        <pc:chgData name="夌 雨" userId="d086e8e3883354a1" providerId="LiveId" clId="{2086114C-5ABE-41F5-BC57-79A481DDCE36}" dt="2025-07-04T12:19:15.238" v="11459" actId="47"/>
        <pc:sldMkLst>
          <pc:docMk/>
          <pc:sldMk cId="3422423404" sldId="371"/>
        </pc:sldMkLst>
        <pc:picChg chg="add mod ord">
          <ac:chgData name="夌 雨" userId="d086e8e3883354a1" providerId="LiveId" clId="{2086114C-5ABE-41F5-BC57-79A481DDCE36}" dt="2025-07-04T12:18:40.131" v="11453" actId="13244"/>
          <ac:picMkLst>
            <pc:docMk/>
            <pc:sldMk cId="3422423404" sldId="371"/>
            <ac:picMk id="6" creationId="{6B43B629-084B-C64F-3043-E8255CD22E6D}"/>
          </ac:picMkLst>
        </pc:picChg>
      </pc:sldChg>
      <pc:sldChg chg="addSp delSp modSp del mod modTransition delAnim modAnim">
        <pc:chgData name="夌 雨" userId="d086e8e3883354a1" providerId="LiveId" clId="{2086114C-5ABE-41F5-BC57-79A481DDCE36}" dt="2025-07-04T12:45:40.611" v="12303" actId="47"/>
        <pc:sldMkLst>
          <pc:docMk/>
          <pc:sldMk cId="2777608594" sldId="372"/>
        </pc:sldMkLst>
        <pc:spChg chg="del">
          <ac:chgData name="夌 雨" userId="d086e8e3883354a1" providerId="LiveId" clId="{2086114C-5ABE-41F5-BC57-79A481DDCE36}" dt="2025-07-04T12:28:47.050" v="11663" actId="478"/>
          <ac:spMkLst>
            <pc:docMk/>
            <pc:sldMk cId="2777608594" sldId="372"/>
            <ac:spMk id="2" creationId="{E0A1A44B-D050-AB07-5168-5A3F046B5A5F}"/>
          </ac:spMkLst>
        </pc:spChg>
        <pc:spChg chg="del">
          <ac:chgData name="夌 雨" userId="d086e8e3883354a1" providerId="LiveId" clId="{2086114C-5ABE-41F5-BC57-79A481DDCE36}" dt="2025-07-04T12:26:16.661" v="11571" actId="478"/>
          <ac:spMkLst>
            <pc:docMk/>
            <pc:sldMk cId="2777608594" sldId="372"/>
            <ac:spMk id="3" creationId="{9AE2E409-85D4-2144-9961-C53AD7F6E820}"/>
          </ac:spMkLst>
        </pc:spChg>
        <pc:spChg chg="del">
          <ac:chgData name="夌 雨" userId="d086e8e3883354a1" providerId="LiveId" clId="{2086114C-5ABE-41F5-BC57-79A481DDCE36}" dt="2025-07-04T12:26:17.537" v="11572" actId="478"/>
          <ac:spMkLst>
            <pc:docMk/>
            <pc:sldMk cId="2777608594" sldId="372"/>
            <ac:spMk id="4" creationId="{11BAA185-38EC-A8F7-F5FE-BBF1B23C3266}"/>
          </ac:spMkLst>
        </pc:spChg>
        <pc:spChg chg="mod">
          <ac:chgData name="夌 雨" userId="d086e8e3883354a1" providerId="LiveId" clId="{2086114C-5ABE-41F5-BC57-79A481DDCE36}" dt="2025-07-04T12:38:34.696" v="11892" actId="692"/>
          <ac:spMkLst>
            <pc:docMk/>
            <pc:sldMk cId="2777608594" sldId="372"/>
            <ac:spMk id="5" creationId="{311C34E7-BC17-5166-1C61-3E58F763AE3A}"/>
          </ac:spMkLst>
        </pc:spChg>
        <pc:spChg chg="add mod ord">
          <ac:chgData name="夌 雨" userId="d086e8e3883354a1" providerId="LiveId" clId="{2086114C-5ABE-41F5-BC57-79A481DDCE36}" dt="2025-07-04T12:31:18.346" v="11748" actId="13244"/>
          <ac:spMkLst>
            <pc:docMk/>
            <pc:sldMk cId="2777608594" sldId="372"/>
            <ac:spMk id="6" creationId="{1698AD2D-0E5C-6B74-7B42-83A049E43261}"/>
          </ac:spMkLst>
        </pc:spChg>
        <pc:spChg chg="del">
          <ac:chgData name="夌 雨" userId="d086e8e3883354a1" providerId="LiveId" clId="{2086114C-5ABE-41F5-BC57-79A481DDCE36}" dt="2025-07-04T12:26:19.551" v="11573" actId="478"/>
          <ac:spMkLst>
            <pc:docMk/>
            <pc:sldMk cId="2777608594" sldId="372"/>
            <ac:spMk id="9" creationId="{C4C41657-AB10-64B7-DD01-26480E50BE6A}"/>
          </ac:spMkLst>
        </pc:spChg>
        <pc:spChg chg="add del mod">
          <ac:chgData name="夌 雨" userId="d086e8e3883354a1" providerId="LiveId" clId="{2086114C-5ABE-41F5-BC57-79A481DDCE36}" dt="2025-07-04T12:32:27.074" v="11772" actId="478"/>
          <ac:spMkLst>
            <pc:docMk/>
            <pc:sldMk cId="2777608594" sldId="372"/>
            <ac:spMk id="10" creationId="{14CB71A1-7BB3-89A2-E878-17697B67D6B1}"/>
          </ac:spMkLst>
        </pc:spChg>
        <pc:spChg chg="add mod">
          <ac:chgData name="夌 雨" userId="d086e8e3883354a1" providerId="LiveId" clId="{2086114C-5ABE-41F5-BC57-79A481DDCE36}" dt="2025-07-04T12:35:12.044" v="11852"/>
          <ac:spMkLst>
            <pc:docMk/>
            <pc:sldMk cId="2777608594" sldId="372"/>
            <ac:spMk id="11" creationId="{1D089145-0AD0-B9A7-599C-6873BFC4B474}"/>
          </ac:spMkLst>
        </pc:spChg>
        <pc:spChg chg="add mod">
          <ac:chgData name="夌 雨" userId="d086e8e3883354a1" providerId="LiveId" clId="{2086114C-5ABE-41F5-BC57-79A481DDCE36}" dt="2025-07-04T12:33:01.553" v="11833"/>
          <ac:spMkLst>
            <pc:docMk/>
            <pc:sldMk cId="2777608594" sldId="372"/>
            <ac:spMk id="12" creationId="{3590519A-8281-D7B4-C031-A24B71B5F1DD}"/>
          </ac:spMkLst>
        </pc:spChg>
        <pc:spChg chg="mod">
          <ac:chgData name="夌 雨" userId="d086e8e3883354a1" providerId="LiveId" clId="{2086114C-5ABE-41F5-BC57-79A481DDCE36}" dt="2025-07-04T12:35:22.661" v="11854" actId="207"/>
          <ac:spMkLst>
            <pc:docMk/>
            <pc:sldMk cId="2777608594" sldId="372"/>
            <ac:spMk id="14" creationId="{996790F4-2327-FF1E-2EB0-3F67FC61CB69}"/>
          </ac:spMkLst>
        </pc:spChg>
        <pc:spChg chg="mod">
          <ac:chgData name="夌 雨" userId="d086e8e3883354a1" providerId="LiveId" clId="{2086114C-5ABE-41F5-BC57-79A481DDCE36}" dt="2025-07-04T12:35:22.661" v="11854" actId="207"/>
          <ac:spMkLst>
            <pc:docMk/>
            <pc:sldMk cId="2777608594" sldId="372"/>
            <ac:spMk id="15" creationId="{AEDE74D3-60CC-9EEE-F6AF-2DA22B57AFEF}"/>
          </ac:spMkLst>
        </pc:spChg>
        <pc:spChg chg="mod">
          <ac:chgData name="夌 雨" userId="d086e8e3883354a1" providerId="LiveId" clId="{2086114C-5ABE-41F5-BC57-79A481DDCE36}" dt="2025-07-04T12:35:22.661" v="11854" actId="207"/>
          <ac:spMkLst>
            <pc:docMk/>
            <pc:sldMk cId="2777608594" sldId="372"/>
            <ac:spMk id="16" creationId="{74101E10-9CA4-5C71-23D7-D6D1EA104CD6}"/>
          </ac:spMkLst>
        </pc:spChg>
        <pc:spChg chg="add del mod">
          <ac:chgData name="夌 雨" userId="d086e8e3883354a1" providerId="LiveId" clId="{2086114C-5ABE-41F5-BC57-79A481DDCE36}" dt="2025-07-04T12:35:00.731" v="11849" actId="478"/>
          <ac:spMkLst>
            <pc:docMk/>
            <pc:sldMk cId="2777608594" sldId="372"/>
            <ac:spMk id="17" creationId="{246AEDB4-D93A-30D0-A67D-6B397B6F44A5}"/>
          </ac:spMkLst>
        </pc:spChg>
        <pc:grpChg chg="add mod">
          <ac:chgData name="夌 雨" userId="d086e8e3883354a1" providerId="LiveId" clId="{2086114C-5ABE-41F5-BC57-79A481DDCE36}" dt="2025-07-04T12:40:28.895" v="11915" actId="1076"/>
          <ac:grpSpMkLst>
            <pc:docMk/>
            <pc:sldMk cId="2777608594" sldId="372"/>
            <ac:grpSpMk id="13" creationId="{6A778A53-3328-7486-98A2-1DD83B4B3988}"/>
          </ac:grpSpMkLst>
        </pc:grpChg>
      </pc:sldChg>
      <pc:sldChg chg="addSp modSp mod ord modTransition">
        <pc:chgData name="夌 雨" userId="d086e8e3883354a1" providerId="LiveId" clId="{2086114C-5ABE-41F5-BC57-79A481DDCE36}" dt="2025-07-04T12:53:45.502" v="12679"/>
        <pc:sldMkLst>
          <pc:docMk/>
          <pc:sldMk cId="2382488966" sldId="373"/>
        </pc:sldMkLst>
        <pc:spChg chg="add mod ord">
          <ac:chgData name="夌 雨" userId="d086e8e3883354a1" providerId="LiveId" clId="{2086114C-5ABE-41F5-BC57-79A481DDCE36}" dt="2025-07-04T12:45:01.643" v="12300" actId="14100"/>
          <ac:spMkLst>
            <pc:docMk/>
            <pc:sldMk cId="2382488966" sldId="373"/>
            <ac:spMk id="2" creationId="{064B5901-6D64-AD63-E493-9183B1C98F06}"/>
          </ac:spMkLst>
        </pc:spChg>
      </pc:sldChg>
      <pc:sldChg chg="modSp mod modTransition modAnim">
        <pc:chgData name="夌 雨" userId="d086e8e3883354a1" providerId="LiveId" clId="{2086114C-5ABE-41F5-BC57-79A481DDCE36}" dt="2025-07-04T12:51:46.340" v="12668" actId="962"/>
        <pc:sldMkLst>
          <pc:docMk/>
          <pc:sldMk cId="184933170" sldId="374"/>
        </pc:sldMkLst>
        <pc:spChg chg="mod">
          <ac:chgData name="夌 雨" userId="d086e8e3883354a1" providerId="LiveId" clId="{2086114C-5ABE-41F5-BC57-79A481DDCE36}" dt="2025-07-04T12:51:46.340" v="12668" actId="962"/>
          <ac:spMkLst>
            <pc:docMk/>
            <pc:sldMk cId="184933170" sldId="374"/>
            <ac:spMk id="11" creationId="{4A5E85A6-3DAC-7214-BE7B-2BCEA4B29839}"/>
          </ac:spMkLst>
        </pc:spChg>
        <pc:spChg chg="mod">
          <ac:chgData name="夌 雨" userId="d086e8e3883354a1" providerId="LiveId" clId="{2086114C-5ABE-41F5-BC57-79A481DDCE36}" dt="2025-07-04T12:51:44.107" v="12667" actId="962"/>
          <ac:spMkLst>
            <pc:docMk/>
            <pc:sldMk cId="184933170" sldId="374"/>
            <ac:spMk id="12" creationId="{9C712D87-E876-582E-D73D-2C4E815C5A2F}"/>
          </ac:spMkLst>
        </pc:spChg>
        <pc:grpChg chg="mod">
          <ac:chgData name="夌 雨" userId="d086e8e3883354a1" providerId="LiveId" clId="{2086114C-5ABE-41F5-BC57-79A481DDCE36}" dt="2025-07-04T12:47:29.296" v="12343" actId="1076"/>
          <ac:grpSpMkLst>
            <pc:docMk/>
            <pc:sldMk cId="184933170" sldId="374"/>
            <ac:grpSpMk id="13" creationId="{73799616-534E-37B6-E4C0-70F435E973A3}"/>
          </ac:grpSpMkLst>
        </pc:grpChg>
      </pc:sldChg>
      <pc:sldChg chg="modSp mod">
        <pc:chgData name="夌 雨" userId="d086e8e3883354a1" providerId="LiveId" clId="{2086114C-5ABE-41F5-BC57-79A481DDCE36}" dt="2025-07-04T12:48:53.846" v="12359" actId="20577"/>
        <pc:sldMkLst>
          <pc:docMk/>
          <pc:sldMk cId="3314918138" sldId="375"/>
        </pc:sldMkLst>
        <pc:spChg chg="mod">
          <ac:chgData name="夌 雨" userId="d086e8e3883354a1" providerId="LiveId" clId="{2086114C-5ABE-41F5-BC57-79A481DDCE36}" dt="2025-07-04T12:48:53.846" v="12359" actId="20577"/>
          <ac:spMkLst>
            <pc:docMk/>
            <pc:sldMk cId="3314918138" sldId="375"/>
            <ac:spMk id="12" creationId="{6C5B188C-0A8D-00F4-A824-4EFD74B72505}"/>
          </ac:spMkLst>
        </pc:spChg>
      </pc:sldChg>
      <pc:sldChg chg="modSp mod">
        <pc:chgData name="夌 雨" userId="d086e8e3883354a1" providerId="LiveId" clId="{2086114C-5ABE-41F5-BC57-79A481DDCE36}" dt="2025-07-04T12:48:58.038" v="12361" actId="20577"/>
        <pc:sldMkLst>
          <pc:docMk/>
          <pc:sldMk cId="2001511655" sldId="376"/>
        </pc:sldMkLst>
        <pc:spChg chg="mod">
          <ac:chgData name="夌 雨" userId="d086e8e3883354a1" providerId="LiveId" clId="{2086114C-5ABE-41F5-BC57-79A481DDCE36}" dt="2025-07-04T12:48:58.038" v="12361" actId="20577"/>
          <ac:spMkLst>
            <pc:docMk/>
            <pc:sldMk cId="2001511655" sldId="376"/>
            <ac:spMk id="12" creationId="{88D9DE45-B61C-D9FC-5F57-A93CC925AF5E}"/>
          </ac:spMkLst>
        </pc:spChg>
      </pc:sldChg>
      <pc:sldChg chg="modSp mod">
        <pc:chgData name="夌 雨" userId="d086e8e3883354a1" providerId="LiveId" clId="{2086114C-5ABE-41F5-BC57-79A481DDCE36}" dt="2025-07-04T12:49:02.118" v="12363" actId="20577"/>
        <pc:sldMkLst>
          <pc:docMk/>
          <pc:sldMk cId="1886765510" sldId="377"/>
        </pc:sldMkLst>
        <pc:spChg chg="mod">
          <ac:chgData name="夌 雨" userId="d086e8e3883354a1" providerId="LiveId" clId="{2086114C-5ABE-41F5-BC57-79A481DDCE36}" dt="2025-07-04T12:49:02.118" v="12363" actId="20577"/>
          <ac:spMkLst>
            <pc:docMk/>
            <pc:sldMk cId="1886765510" sldId="377"/>
            <ac:spMk id="12" creationId="{54ADF226-55AC-6613-1854-DAAE795BC18F}"/>
          </ac:spMkLst>
        </pc:spChg>
      </pc:sldChg>
      <pc:sldChg chg="addSp delSp modSp mod modTransition">
        <pc:chgData name="夌 雨" userId="d086e8e3883354a1" providerId="LiveId" clId="{2086114C-5ABE-41F5-BC57-79A481DDCE36}" dt="2025-07-04T13:03:13.901" v="12833" actId="478"/>
        <pc:sldMkLst>
          <pc:docMk/>
          <pc:sldMk cId="784656732" sldId="378"/>
        </pc:sldMkLst>
        <pc:spChg chg="mod">
          <ac:chgData name="夌 雨" userId="d086e8e3883354a1" providerId="LiveId" clId="{2086114C-5ABE-41F5-BC57-79A481DDCE36}" dt="2025-07-04T13:00:02.949" v="12735"/>
          <ac:spMkLst>
            <pc:docMk/>
            <pc:sldMk cId="784656732" sldId="378"/>
            <ac:spMk id="4" creationId="{007A517B-B2FC-C1BD-B9E1-33756D7610A0}"/>
          </ac:spMkLst>
        </pc:spChg>
        <pc:spChg chg="mod">
          <ac:chgData name="夌 雨" userId="d086e8e3883354a1" providerId="LiveId" clId="{2086114C-5ABE-41F5-BC57-79A481DDCE36}" dt="2025-07-04T13:00:08.248" v="12739"/>
          <ac:spMkLst>
            <pc:docMk/>
            <pc:sldMk cId="784656732" sldId="378"/>
            <ac:spMk id="10" creationId="{FDBC34E1-A96F-DD04-62AE-EB7E083B36CC}"/>
          </ac:spMkLst>
        </pc:spChg>
        <pc:spChg chg="mod">
          <ac:chgData name="夌 雨" userId="d086e8e3883354a1" providerId="LiveId" clId="{2086114C-5ABE-41F5-BC57-79A481DDCE36}" dt="2025-07-04T12:49:06.375" v="12365" actId="20577"/>
          <ac:spMkLst>
            <pc:docMk/>
            <pc:sldMk cId="784656732" sldId="378"/>
            <ac:spMk id="12" creationId="{703EE60D-AC0B-BCE1-642C-48671C6B9ECA}"/>
          </ac:spMkLst>
        </pc:spChg>
        <pc:spChg chg="mod">
          <ac:chgData name="夌 雨" userId="d086e8e3883354a1" providerId="LiveId" clId="{2086114C-5ABE-41F5-BC57-79A481DDCE36}" dt="2025-07-04T13:00:02.949" v="12735"/>
          <ac:spMkLst>
            <pc:docMk/>
            <pc:sldMk cId="784656732" sldId="378"/>
            <ac:spMk id="19" creationId="{4CD686C4-1A12-47EB-79F9-EEEE434B7F62}"/>
          </ac:spMkLst>
        </pc:spChg>
        <pc:spChg chg="mod">
          <ac:chgData name="夌 雨" userId="d086e8e3883354a1" providerId="LiveId" clId="{2086114C-5ABE-41F5-BC57-79A481DDCE36}" dt="2025-07-04T13:00:02.949" v="12735"/>
          <ac:spMkLst>
            <pc:docMk/>
            <pc:sldMk cId="784656732" sldId="378"/>
            <ac:spMk id="20" creationId="{CD6D7C9A-862B-BFBE-4FB8-71BCC6CAD731}"/>
          </ac:spMkLst>
        </pc:spChg>
        <pc:spChg chg="del mod">
          <ac:chgData name="夌 雨" userId="d086e8e3883354a1" providerId="LiveId" clId="{2086114C-5ABE-41F5-BC57-79A481DDCE36}" dt="2025-07-04T13:01:05.565" v="12745" actId="478"/>
          <ac:spMkLst>
            <pc:docMk/>
            <pc:sldMk cId="784656732" sldId="378"/>
            <ac:spMk id="24" creationId="{66B3D68D-BA58-C4E5-1640-079DE00C43AB}"/>
          </ac:spMkLst>
        </pc:spChg>
        <pc:spChg chg="add del mod">
          <ac:chgData name="夌 雨" userId="d086e8e3883354a1" providerId="LiveId" clId="{2086114C-5ABE-41F5-BC57-79A481DDCE36}" dt="2025-07-04T13:01:18.047" v="12748" actId="207"/>
          <ac:spMkLst>
            <pc:docMk/>
            <pc:sldMk cId="784656732" sldId="378"/>
            <ac:spMk id="25" creationId="{1C93E507-AAE4-5871-4F30-0263DD68BF2E}"/>
          </ac:spMkLst>
        </pc:spChg>
        <pc:spChg chg="mod">
          <ac:chgData name="夌 雨" userId="d086e8e3883354a1" providerId="LiveId" clId="{2086114C-5ABE-41F5-BC57-79A481DDCE36}" dt="2025-07-04T13:00:44.537" v="12741"/>
          <ac:spMkLst>
            <pc:docMk/>
            <pc:sldMk cId="784656732" sldId="378"/>
            <ac:spMk id="26" creationId="{4F0C520B-A2E9-39A2-6EF7-02BE8521D11F}"/>
          </ac:spMkLst>
        </pc:spChg>
        <pc:spChg chg="mod">
          <ac:chgData name="夌 雨" userId="d086e8e3883354a1" providerId="LiveId" clId="{2086114C-5ABE-41F5-BC57-79A481DDCE36}" dt="2025-07-04T13:00:44.537" v="12741"/>
          <ac:spMkLst>
            <pc:docMk/>
            <pc:sldMk cId="784656732" sldId="378"/>
            <ac:spMk id="30" creationId="{556A5B67-A612-67B0-E098-1DCCDFDE38E9}"/>
          </ac:spMkLst>
        </pc:spChg>
        <pc:spChg chg="mod">
          <ac:chgData name="夌 雨" userId="d086e8e3883354a1" providerId="LiveId" clId="{2086114C-5ABE-41F5-BC57-79A481DDCE36}" dt="2025-07-04T13:00:44.537" v="12741"/>
          <ac:spMkLst>
            <pc:docMk/>
            <pc:sldMk cId="784656732" sldId="378"/>
            <ac:spMk id="31" creationId="{32D8FBC2-1D59-B6EE-822D-B86A921C22F7}"/>
          </ac:spMkLst>
        </pc:spChg>
        <pc:spChg chg="del mod">
          <ac:chgData name="夌 雨" userId="d086e8e3883354a1" providerId="LiveId" clId="{2086114C-5ABE-41F5-BC57-79A481DDCE36}" dt="2025-07-04T13:01:24.957" v="12749" actId="478"/>
          <ac:spMkLst>
            <pc:docMk/>
            <pc:sldMk cId="784656732" sldId="378"/>
            <ac:spMk id="32" creationId="{F77A95DE-A360-FCA0-1CC7-2F11B72D497D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36" creationId="{22A14216-AFEA-B469-FA44-7EBD0D3ADC04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37" creationId="{2256A051-43D4-7D78-CBA5-3A9C0EFBC228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40" creationId="{8F2220D0-FED8-F5A1-FB54-24C6A9F8CF2F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41" creationId="{DC5A04D9-014A-797D-E6D5-F62913EB3846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45" creationId="{F6A90D63-F291-CF86-C8BC-12A33E988E70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46" creationId="{E6E402CB-EFD5-3004-D494-2AE47A6682E8}"/>
          </ac:spMkLst>
        </pc:spChg>
        <pc:spChg chg="mod">
          <ac:chgData name="夌 雨" userId="d086e8e3883354a1" providerId="LiveId" clId="{2086114C-5ABE-41F5-BC57-79A481DDCE36}" dt="2025-07-04T13:02:54.729" v="12787"/>
          <ac:spMkLst>
            <pc:docMk/>
            <pc:sldMk cId="784656732" sldId="378"/>
            <ac:spMk id="47" creationId="{35DC8C2E-B981-6BDD-44D9-DA3EA83C4905}"/>
          </ac:spMkLst>
        </pc:spChg>
        <pc:grpChg chg="add del mod">
          <ac:chgData name="夌 雨" userId="d086e8e3883354a1" providerId="LiveId" clId="{2086114C-5ABE-41F5-BC57-79A481DDCE36}" dt="2025-07-04T13:00:44.154" v="12740" actId="478"/>
          <ac:grpSpMkLst>
            <pc:docMk/>
            <pc:sldMk cId="784656732" sldId="378"/>
            <ac:grpSpMk id="3" creationId="{8BE73AA3-D108-90DB-0CEB-1158941F39B8}"/>
          </ac:grpSpMkLst>
        </pc:grpChg>
        <pc:grpChg chg="del mod">
          <ac:chgData name="夌 雨" userId="d086e8e3883354a1" providerId="LiveId" clId="{2086114C-5ABE-41F5-BC57-79A481DDCE36}" dt="2025-07-04T13:01:28.516" v="12751" actId="478"/>
          <ac:grpSpMkLst>
            <pc:docMk/>
            <pc:sldMk cId="784656732" sldId="378"/>
            <ac:grpSpMk id="23" creationId="{7027D45B-2204-4AEA-D673-1278E7C0DC88}"/>
          </ac:grpSpMkLst>
        </pc:grpChg>
        <pc:grpChg chg="del mod">
          <ac:chgData name="夌 雨" userId="d086e8e3883354a1" providerId="LiveId" clId="{2086114C-5ABE-41F5-BC57-79A481DDCE36}" dt="2025-07-04T13:03:13.901" v="12833" actId="478"/>
          <ac:grpSpMkLst>
            <pc:docMk/>
            <pc:sldMk cId="784656732" sldId="378"/>
            <ac:grpSpMk id="35" creationId="{8B82A1A4-1D37-CBF4-A079-21C0DA5CC346}"/>
          </ac:grpSpMkLst>
        </pc:grpChg>
        <pc:picChg chg="mod">
          <ac:chgData name="夌 雨" userId="d086e8e3883354a1" providerId="LiveId" clId="{2086114C-5ABE-41F5-BC57-79A481DDCE36}" dt="2025-07-04T13:00:02.949" v="12735"/>
          <ac:picMkLst>
            <pc:docMk/>
            <pc:sldMk cId="784656732" sldId="378"/>
            <ac:picMk id="9" creationId="{5AEB74C7-F4B2-444B-29F1-A5D3C7182ED6}"/>
          </ac:picMkLst>
        </pc:picChg>
        <pc:picChg chg="mod">
          <ac:chgData name="夌 雨" userId="d086e8e3883354a1" providerId="LiveId" clId="{2086114C-5ABE-41F5-BC57-79A481DDCE36}" dt="2025-07-04T13:00:02.949" v="12735"/>
          <ac:picMkLst>
            <pc:docMk/>
            <pc:sldMk cId="784656732" sldId="378"/>
            <ac:picMk id="17" creationId="{FC8FEAD9-E9FD-E952-5625-F75908DFF0C2}"/>
          </ac:picMkLst>
        </pc:picChg>
        <pc:picChg chg="mod">
          <ac:chgData name="夌 雨" userId="d086e8e3883354a1" providerId="LiveId" clId="{2086114C-5ABE-41F5-BC57-79A481DDCE36}" dt="2025-07-04T13:00:02.949" v="12735"/>
          <ac:picMkLst>
            <pc:docMk/>
            <pc:sldMk cId="784656732" sldId="378"/>
            <ac:picMk id="18" creationId="{CFEC4CD6-CA2A-EC94-5F13-9FFA471767A9}"/>
          </ac:picMkLst>
        </pc:picChg>
        <pc:picChg chg="mod">
          <ac:chgData name="夌 雨" userId="d086e8e3883354a1" providerId="LiveId" clId="{2086114C-5ABE-41F5-BC57-79A481DDCE36}" dt="2025-07-04T13:00:02.949" v="12735"/>
          <ac:picMkLst>
            <pc:docMk/>
            <pc:sldMk cId="784656732" sldId="378"/>
            <ac:picMk id="21" creationId="{6FC4DCE2-A52D-1D18-8287-0B814FB4F4B3}"/>
          </ac:picMkLst>
        </pc:picChg>
        <pc:picChg chg="mod">
          <ac:chgData name="夌 雨" userId="d086e8e3883354a1" providerId="LiveId" clId="{2086114C-5ABE-41F5-BC57-79A481DDCE36}" dt="2025-07-04T13:00:02.949" v="12735"/>
          <ac:picMkLst>
            <pc:docMk/>
            <pc:sldMk cId="784656732" sldId="378"/>
            <ac:picMk id="22" creationId="{CDDF2AE4-C99F-0D3C-479C-B2F1AEA94060}"/>
          </ac:picMkLst>
        </pc:picChg>
        <pc:picChg chg="mod">
          <ac:chgData name="夌 雨" userId="d086e8e3883354a1" providerId="LiveId" clId="{2086114C-5ABE-41F5-BC57-79A481DDCE36}" dt="2025-07-04T13:00:44.537" v="12741"/>
          <ac:picMkLst>
            <pc:docMk/>
            <pc:sldMk cId="784656732" sldId="378"/>
            <ac:picMk id="28" creationId="{29C4142A-675B-1EA0-8465-CEB37B87E0D9}"/>
          </ac:picMkLst>
        </pc:picChg>
        <pc:picChg chg="del mod">
          <ac:chgData name="夌 雨" userId="d086e8e3883354a1" providerId="LiveId" clId="{2086114C-5ABE-41F5-BC57-79A481DDCE36}" dt="2025-07-04T13:01:26.395" v="12750" actId="478"/>
          <ac:picMkLst>
            <pc:docMk/>
            <pc:sldMk cId="784656732" sldId="378"/>
            <ac:picMk id="29" creationId="{57E17BC1-B74C-8015-1967-1E9DF5E50632}"/>
          </ac:picMkLst>
        </pc:picChg>
        <pc:picChg chg="mod">
          <ac:chgData name="夌 雨" userId="d086e8e3883354a1" providerId="LiveId" clId="{2086114C-5ABE-41F5-BC57-79A481DDCE36}" dt="2025-07-04T13:00:44.537" v="12741"/>
          <ac:picMkLst>
            <pc:docMk/>
            <pc:sldMk cId="784656732" sldId="378"/>
            <ac:picMk id="33" creationId="{6A661622-B4A4-79D3-8CB2-31BE3D0E1097}"/>
          </ac:picMkLst>
        </pc:picChg>
        <pc:picChg chg="mod">
          <ac:chgData name="夌 雨" userId="d086e8e3883354a1" providerId="LiveId" clId="{2086114C-5ABE-41F5-BC57-79A481DDCE36}" dt="2025-07-04T13:00:44.537" v="12741"/>
          <ac:picMkLst>
            <pc:docMk/>
            <pc:sldMk cId="784656732" sldId="378"/>
            <ac:picMk id="34" creationId="{EBF660FB-6BCF-0639-E109-506D8F4AAC1E}"/>
          </ac:picMkLst>
        </pc:picChg>
        <pc:picChg chg="mod">
          <ac:chgData name="夌 雨" userId="d086e8e3883354a1" providerId="LiveId" clId="{2086114C-5ABE-41F5-BC57-79A481DDCE36}" dt="2025-07-04T13:02:54.729" v="12787"/>
          <ac:picMkLst>
            <pc:docMk/>
            <pc:sldMk cId="784656732" sldId="378"/>
            <ac:picMk id="38" creationId="{9D244335-B741-D282-4837-99653CF63609}"/>
          </ac:picMkLst>
        </pc:picChg>
        <pc:picChg chg="mod">
          <ac:chgData name="夌 雨" userId="d086e8e3883354a1" providerId="LiveId" clId="{2086114C-5ABE-41F5-BC57-79A481DDCE36}" dt="2025-07-04T13:02:54.729" v="12787"/>
          <ac:picMkLst>
            <pc:docMk/>
            <pc:sldMk cId="784656732" sldId="378"/>
            <ac:picMk id="39" creationId="{5DE6B719-12DC-FBF2-5F5D-A1836E64D258}"/>
          </ac:picMkLst>
        </pc:picChg>
        <pc:picChg chg="mod">
          <ac:chgData name="夌 雨" userId="d086e8e3883354a1" providerId="LiveId" clId="{2086114C-5ABE-41F5-BC57-79A481DDCE36}" dt="2025-07-04T13:02:54.729" v="12787"/>
          <ac:picMkLst>
            <pc:docMk/>
            <pc:sldMk cId="784656732" sldId="378"/>
            <ac:picMk id="43" creationId="{63E3E6C8-D595-E0A3-A7D8-CD25A5452820}"/>
          </ac:picMkLst>
        </pc:picChg>
      </pc:sldChg>
      <pc:sldChg chg="addSp delSp modSp mod modTransition modAnim">
        <pc:chgData name="夌 雨" userId="d086e8e3883354a1" providerId="LiveId" clId="{2086114C-5ABE-41F5-BC57-79A481DDCE36}" dt="2025-07-04T13:21:10.755" v="13188"/>
        <pc:sldMkLst>
          <pc:docMk/>
          <pc:sldMk cId="2135537656" sldId="379"/>
        </pc:sldMkLst>
        <pc:spChg chg="del mod">
          <ac:chgData name="夌 雨" userId="d086e8e3883354a1" providerId="LiveId" clId="{2086114C-5ABE-41F5-BC57-79A481DDCE36}" dt="2025-07-04T12:51:13.428" v="12657" actId="478"/>
          <ac:spMkLst>
            <pc:docMk/>
            <pc:sldMk cId="2135537656" sldId="379"/>
            <ac:spMk id="2" creationId="{5A8B5C73-E74F-F2EC-D04C-9A267F4DC630}"/>
          </ac:spMkLst>
        </pc:spChg>
        <pc:spChg chg="mod topLvl">
          <ac:chgData name="夌 雨" userId="d086e8e3883354a1" providerId="LiveId" clId="{2086114C-5ABE-41F5-BC57-79A481DDCE36}" dt="2025-07-04T13:02:19.542" v="12762" actId="164"/>
          <ac:spMkLst>
            <pc:docMk/>
            <pc:sldMk cId="2135537656" sldId="379"/>
            <ac:spMk id="3" creationId="{FEFC213E-2FD1-202E-1AFC-BD7D19D4C695}"/>
          </ac:spMkLst>
        </pc:spChg>
        <pc:spChg chg="mod">
          <ac:chgData name="夌 雨" userId="d086e8e3883354a1" providerId="LiveId" clId="{2086114C-5ABE-41F5-BC57-79A481DDCE36}" dt="2025-07-04T12:50:23.740" v="12392" actId="692"/>
          <ac:spMkLst>
            <pc:docMk/>
            <pc:sldMk cId="2135537656" sldId="379"/>
            <ac:spMk id="5" creationId="{A1111911-BF71-097D-07EA-69C662D8DA32}"/>
          </ac:spMkLst>
        </pc:spChg>
        <pc:spChg chg="add del">
          <ac:chgData name="夌 雨" userId="d086e8e3883354a1" providerId="LiveId" clId="{2086114C-5ABE-41F5-BC57-79A481DDCE36}" dt="2025-07-04T12:52:52.840" v="12676" actId="478"/>
          <ac:spMkLst>
            <pc:docMk/>
            <pc:sldMk cId="2135537656" sldId="379"/>
            <ac:spMk id="6" creationId="{9C7DC2B8-C7CB-8C40-AD22-0CECD9B2D595}"/>
          </ac:spMkLst>
        </pc:spChg>
        <pc:spChg chg="mod topLvl">
          <ac:chgData name="夌 雨" userId="d086e8e3883354a1" providerId="LiveId" clId="{2086114C-5ABE-41F5-BC57-79A481DDCE36}" dt="2025-07-04T13:02:41.931" v="12783"/>
          <ac:spMkLst>
            <pc:docMk/>
            <pc:sldMk cId="2135537656" sldId="379"/>
            <ac:spMk id="9" creationId="{0D926F39-CCC2-8B25-980B-F4BF096F145D}"/>
          </ac:spMkLst>
        </pc:spChg>
        <pc:spChg chg="mod">
          <ac:chgData name="夌 雨" userId="d086e8e3883354a1" providerId="LiveId" clId="{2086114C-5ABE-41F5-BC57-79A481DDCE36}" dt="2025-07-04T12:52:21.954" v="12672" actId="207"/>
          <ac:spMkLst>
            <pc:docMk/>
            <pc:sldMk cId="2135537656" sldId="379"/>
            <ac:spMk id="11" creationId="{70A78C74-80F5-8061-BFB4-397A536CFD98}"/>
          </ac:spMkLst>
        </pc:spChg>
        <pc:spChg chg="mod">
          <ac:chgData name="夌 雨" userId="d086e8e3883354a1" providerId="LiveId" clId="{2086114C-5ABE-41F5-BC57-79A481DDCE36}" dt="2025-07-04T13:02:48.620" v="12786"/>
          <ac:spMkLst>
            <pc:docMk/>
            <pc:sldMk cId="2135537656" sldId="379"/>
            <ac:spMk id="12" creationId="{0D6BA688-1886-D1B0-6083-52D3A174E4C6}"/>
          </ac:spMkLst>
        </pc:spChg>
        <pc:spChg chg="mod">
          <ac:chgData name="夌 雨" userId="d086e8e3883354a1" providerId="LiveId" clId="{2086114C-5ABE-41F5-BC57-79A481DDCE36}" dt="2025-07-04T12:50:19.961" v="12391" actId="207"/>
          <ac:spMkLst>
            <pc:docMk/>
            <pc:sldMk cId="2135537656" sldId="379"/>
            <ac:spMk id="14" creationId="{84E9FC30-9772-3A2C-216C-84B1B0AA115A}"/>
          </ac:spMkLst>
        </pc:spChg>
        <pc:spChg chg="mod">
          <ac:chgData name="夌 雨" userId="d086e8e3883354a1" providerId="LiveId" clId="{2086114C-5ABE-41F5-BC57-79A481DDCE36}" dt="2025-07-04T12:50:19.961" v="12391" actId="207"/>
          <ac:spMkLst>
            <pc:docMk/>
            <pc:sldMk cId="2135537656" sldId="379"/>
            <ac:spMk id="15" creationId="{EF3517DA-1AC6-CFE6-90BD-FE8FB591E5C8}"/>
          </ac:spMkLst>
        </pc:spChg>
        <pc:spChg chg="mod">
          <ac:chgData name="夌 雨" userId="d086e8e3883354a1" providerId="LiveId" clId="{2086114C-5ABE-41F5-BC57-79A481DDCE36}" dt="2025-07-04T12:50:19.961" v="12391" actId="207"/>
          <ac:spMkLst>
            <pc:docMk/>
            <pc:sldMk cId="2135537656" sldId="379"/>
            <ac:spMk id="16" creationId="{7B76F9E1-2C6B-3A69-8351-30EC86E18E23}"/>
          </ac:spMkLst>
        </pc:spChg>
        <pc:spChg chg="mod topLvl">
          <ac:chgData name="夌 雨" userId="d086e8e3883354a1" providerId="LiveId" clId="{2086114C-5ABE-41F5-BC57-79A481DDCE36}" dt="2025-07-04T13:02:19.542" v="12762" actId="164"/>
          <ac:spMkLst>
            <pc:docMk/>
            <pc:sldMk cId="2135537656" sldId="379"/>
            <ac:spMk id="18" creationId="{1F94BCD9-9449-6024-EB1D-82988007583A}"/>
          </ac:spMkLst>
        </pc:spChg>
        <pc:spChg chg="mod topLvl">
          <ac:chgData name="夌 雨" userId="d086e8e3883354a1" providerId="LiveId" clId="{2086114C-5ABE-41F5-BC57-79A481DDCE36}" dt="2025-07-04T13:02:19.542" v="12762" actId="164"/>
          <ac:spMkLst>
            <pc:docMk/>
            <pc:sldMk cId="2135537656" sldId="379"/>
            <ac:spMk id="19" creationId="{C061CF5E-AED1-FD04-CC6B-B1EF359E3179}"/>
          </ac:spMkLst>
        </pc:spChg>
        <pc:spChg chg="mod">
          <ac:chgData name="夌 雨" userId="d086e8e3883354a1" providerId="LiveId" clId="{2086114C-5ABE-41F5-BC57-79A481DDCE36}" dt="2025-07-04T13:02:31.064" v="12763" actId="1076"/>
          <ac:spMkLst>
            <pc:docMk/>
            <pc:sldMk cId="2135537656" sldId="379"/>
            <ac:spMk id="23" creationId="{F9EE74F7-6323-6242-503E-C402B4C274DA}"/>
          </ac:spMkLst>
        </pc:spChg>
        <pc:spChg chg="mod">
          <ac:chgData name="夌 雨" userId="d086e8e3883354a1" providerId="LiveId" clId="{2086114C-5ABE-41F5-BC57-79A481DDCE36}" dt="2025-07-04T13:02:31.064" v="12763" actId="1076"/>
          <ac:spMkLst>
            <pc:docMk/>
            <pc:sldMk cId="2135537656" sldId="379"/>
            <ac:spMk id="24" creationId="{542241A2-0607-20EF-2F99-AD989068C670}"/>
          </ac:spMkLst>
        </pc:spChg>
        <pc:spChg chg="mod">
          <ac:chgData name="夌 雨" userId="d086e8e3883354a1" providerId="LiveId" clId="{2086114C-5ABE-41F5-BC57-79A481DDCE36}" dt="2025-07-04T13:02:31.064" v="12763" actId="1076"/>
          <ac:spMkLst>
            <pc:docMk/>
            <pc:sldMk cId="2135537656" sldId="379"/>
            <ac:spMk id="25" creationId="{4DC0A145-9FF9-2021-786C-CBF2D8703A67}"/>
          </ac:spMkLst>
        </pc:spChg>
        <pc:spChg chg="mod">
          <ac:chgData name="夌 雨" userId="d086e8e3883354a1" providerId="LiveId" clId="{2086114C-5ABE-41F5-BC57-79A481DDCE36}" dt="2025-07-04T13:05:48.983" v="12909"/>
          <ac:spMkLst>
            <pc:docMk/>
            <pc:sldMk cId="2135537656" sldId="379"/>
            <ac:spMk id="29" creationId="{AFD893DE-E541-6E56-97AF-8D1D71322014}"/>
          </ac:spMkLst>
        </pc:spChg>
        <pc:spChg chg="mod">
          <ac:chgData name="夌 雨" userId="d086e8e3883354a1" providerId="LiveId" clId="{2086114C-5ABE-41F5-BC57-79A481DDCE36}" dt="2025-07-04T13:05:48.983" v="12909"/>
          <ac:spMkLst>
            <pc:docMk/>
            <pc:sldMk cId="2135537656" sldId="379"/>
            <ac:spMk id="33" creationId="{7FE4DE0B-2523-BE1A-88D6-E7BD79133160}"/>
          </ac:spMkLst>
        </pc:spChg>
        <pc:spChg chg="mod">
          <ac:chgData name="夌 雨" userId="d086e8e3883354a1" providerId="LiveId" clId="{2086114C-5ABE-41F5-BC57-79A481DDCE36}" dt="2025-07-04T13:05:48.983" v="12909"/>
          <ac:spMkLst>
            <pc:docMk/>
            <pc:sldMk cId="2135537656" sldId="379"/>
            <ac:spMk id="35" creationId="{E77775A6-5481-B6AF-C627-32FD24D93A4B}"/>
          </ac:spMkLst>
        </pc:spChg>
        <pc:spChg chg="mod">
          <ac:chgData name="夌 雨" userId="d086e8e3883354a1" providerId="LiveId" clId="{2086114C-5ABE-41F5-BC57-79A481DDCE36}" dt="2025-07-04T13:05:48.983" v="12909"/>
          <ac:spMkLst>
            <pc:docMk/>
            <pc:sldMk cId="2135537656" sldId="379"/>
            <ac:spMk id="37" creationId="{CC464311-F7B7-C898-20A5-EE1088DF7E67}"/>
          </ac:spMkLst>
        </pc:spChg>
        <pc:grpChg chg="add del mod">
          <ac:chgData name="夌 雨" userId="d086e8e3883354a1" providerId="LiveId" clId="{2086114C-5ABE-41F5-BC57-79A481DDCE36}" dt="2025-07-04T13:02:16.760" v="12761" actId="165"/>
          <ac:grpSpMkLst>
            <pc:docMk/>
            <pc:sldMk cId="2135537656" sldId="379"/>
            <ac:grpSpMk id="2" creationId="{FAE37433-9437-252E-E753-68F5E10D2A82}"/>
          </ac:grpSpMkLst>
        </pc:grpChg>
        <pc:grpChg chg="mod">
          <ac:chgData name="夌 雨" userId="d086e8e3883354a1" providerId="LiveId" clId="{2086114C-5ABE-41F5-BC57-79A481DDCE36}" dt="2025-07-04T12:50:19.961" v="12391" actId="207"/>
          <ac:grpSpMkLst>
            <pc:docMk/>
            <pc:sldMk cId="2135537656" sldId="379"/>
            <ac:grpSpMk id="13" creationId="{D0941F15-ABDC-894F-BD2E-17683542469B}"/>
          </ac:grpSpMkLst>
        </pc:grpChg>
        <pc:grpChg chg="add mod">
          <ac:chgData name="夌 雨" userId="d086e8e3883354a1" providerId="LiveId" clId="{2086114C-5ABE-41F5-BC57-79A481DDCE36}" dt="2025-07-04T13:02:19.542" v="12762" actId="164"/>
          <ac:grpSpMkLst>
            <pc:docMk/>
            <pc:sldMk cId="2135537656" sldId="379"/>
            <ac:grpSpMk id="22" creationId="{A8B6E428-16C7-5899-E359-0B82BA7816DF}"/>
          </ac:grpSpMkLst>
        </pc:grpChg>
        <pc:grpChg chg="add mod">
          <ac:chgData name="夌 雨" userId="d086e8e3883354a1" providerId="LiveId" clId="{2086114C-5ABE-41F5-BC57-79A481DDCE36}" dt="2025-07-04T13:02:01.602" v="12759" actId="164"/>
          <ac:grpSpMkLst>
            <pc:docMk/>
            <pc:sldMk cId="2135537656" sldId="379"/>
            <ac:grpSpMk id="26" creationId="{4D551B84-936E-EDA4-4A64-970CD8E8F62F}"/>
          </ac:grpSpMkLst>
        </pc:grpChg>
        <pc:grpChg chg="add mod">
          <ac:chgData name="夌 雨" userId="d086e8e3883354a1" providerId="LiveId" clId="{2086114C-5ABE-41F5-BC57-79A481DDCE36}" dt="2025-07-04T13:02:19.542" v="12762" actId="164"/>
          <ac:grpSpMkLst>
            <pc:docMk/>
            <pc:sldMk cId="2135537656" sldId="379"/>
            <ac:grpSpMk id="27" creationId="{65E4343A-6ED4-2396-FDA8-90171FB7CF56}"/>
          </ac:grpSpMkLst>
        </pc:grpChg>
        <pc:grpChg chg="mod">
          <ac:chgData name="夌 雨" userId="d086e8e3883354a1" providerId="LiveId" clId="{2086114C-5ABE-41F5-BC57-79A481DDCE36}" dt="2025-07-04T13:05:52.007" v="12936" actId="1036"/>
          <ac:grpSpMkLst>
            <pc:docMk/>
            <pc:sldMk cId="2135537656" sldId="379"/>
            <ac:grpSpMk id="28" creationId="{342A2D78-3219-D849-0C37-90D40EB10361}"/>
          </ac:grpSpMkLst>
        </pc:grpChg>
        <pc:grpChg chg="mod">
          <ac:chgData name="夌 雨" userId="d086e8e3883354a1" providerId="LiveId" clId="{2086114C-5ABE-41F5-BC57-79A481DDCE36}" dt="2025-07-04T13:05:48.983" v="12909"/>
          <ac:grpSpMkLst>
            <pc:docMk/>
            <pc:sldMk cId="2135537656" sldId="379"/>
            <ac:grpSpMk id="30" creationId="{186BDBB6-20A7-C447-5524-1E7EC1640737}"/>
          </ac:grpSpMkLst>
        </pc:grpChg>
        <pc:grpChg chg="mod">
          <ac:chgData name="夌 雨" userId="d086e8e3883354a1" providerId="LiveId" clId="{2086114C-5ABE-41F5-BC57-79A481DDCE36}" dt="2025-07-04T13:05:48.983" v="12909"/>
          <ac:grpSpMkLst>
            <pc:docMk/>
            <pc:sldMk cId="2135537656" sldId="379"/>
            <ac:grpSpMk id="31" creationId="{7AE65213-3675-D2CA-B14B-8E9F2511F0F4}"/>
          </ac:grpSpMkLst>
        </pc:grpChg>
        <pc:grpChg chg="mod">
          <ac:chgData name="夌 雨" userId="d086e8e3883354a1" providerId="LiveId" clId="{2086114C-5ABE-41F5-BC57-79A481DDCE36}" dt="2025-07-04T13:05:48.983" v="12909"/>
          <ac:grpSpMkLst>
            <pc:docMk/>
            <pc:sldMk cId="2135537656" sldId="379"/>
            <ac:grpSpMk id="32" creationId="{E5417028-13EF-8D2C-6343-5C607D060551}"/>
          </ac:grpSpMkLst>
        </pc:grpChg>
        <pc:picChg chg="del mod">
          <ac:chgData name="夌 雨" userId="d086e8e3883354a1" providerId="LiveId" clId="{2086114C-5ABE-41F5-BC57-79A481DDCE36}" dt="2025-07-04T13:01:54.269" v="12757" actId="478"/>
          <ac:picMkLst>
            <pc:docMk/>
            <pc:sldMk cId="2135537656" sldId="379"/>
            <ac:picMk id="4" creationId="{6A012F37-C216-DB5F-8F83-D22CBB8E481D}"/>
          </ac:picMkLst>
        </pc:picChg>
        <pc:picChg chg="mod topLvl">
          <ac:chgData name="夌 雨" userId="d086e8e3883354a1" providerId="LiveId" clId="{2086114C-5ABE-41F5-BC57-79A481DDCE36}" dt="2025-07-04T13:07:30.223" v="12970" actId="1038"/>
          <ac:picMkLst>
            <pc:docMk/>
            <pc:sldMk cId="2135537656" sldId="379"/>
            <ac:picMk id="10" creationId="{0118A359-D91E-C304-9957-7BB9A436312E}"/>
          </ac:picMkLst>
        </pc:picChg>
        <pc:picChg chg="mod topLvl">
          <ac:chgData name="夌 雨" userId="d086e8e3883354a1" providerId="LiveId" clId="{2086114C-5ABE-41F5-BC57-79A481DDCE36}" dt="2025-07-04T13:02:19.542" v="12762" actId="164"/>
          <ac:picMkLst>
            <pc:docMk/>
            <pc:sldMk cId="2135537656" sldId="379"/>
            <ac:picMk id="17" creationId="{9DFD9764-6E4A-FAF0-EBE0-7A38D1F69D50}"/>
          </ac:picMkLst>
        </pc:picChg>
        <pc:picChg chg="mod topLvl">
          <ac:chgData name="夌 雨" userId="d086e8e3883354a1" providerId="LiveId" clId="{2086114C-5ABE-41F5-BC57-79A481DDCE36}" dt="2025-07-04T13:07:30.223" v="12970" actId="1038"/>
          <ac:picMkLst>
            <pc:docMk/>
            <pc:sldMk cId="2135537656" sldId="379"/>
            <ac:picMk id="20" creationId="{F4BA7A95-D949-EF2B-32C5-756B84632D7C}"/>
          </ac:picMkLst>
        </pc:picChg>
        <pc:picChg chg="del mod topLvl">
          <ac:chgData name="夌 雨" userId="d086e8e3883354a1" providerId="LiveId" clId="{2086114C-5ABE-41F5-BC57-79A481DDCE36}" dt="2025-07-04T13:07:21.446" v="12948" actId="478"/>
          <ac:picMkLst>
            <pc:docMk/>
            <pc:sldMk cId="2135537656" sldId="379"/>
            <ac:picMk id="21" creationId="{0DDB39AB-8A85-2C53-6582-93095F21D6C0}"/>
          </ac:picMkLst>
        </pc:picChg>
        <pc:picChg chg="mod">
          <ac:chgData name="夌 雨" userId="d086e8e3883354a1" providerId="LiveId" clId="{2086114C-5ABE-41F5-BC57-79A481DDCE36}" dt="2025-07-04T13:05:48.983" v="12909"/>
          <ac:picMkLst>
            <pc:docMk/>
            <pc:sldMk cId="2135537656" sldId="379"/>
            <ac:picMk id="34" creationId="{8D361FBE-583C-C6A7-2FE3-24BD0752F3A2}"/>
          </ac:picMkLst>
        </pc:picChg>
        <pc:picChg chg="mod">
          <ac:chgData name="夌 雨" userId="d086e8e3883354a1" providerId="LiveId" clId="{2086114C-5ABE-41F5-BC57-79A481DDCE36}" dt="2025-07-04T13:05:48.983" v="12909"/>
          <ac:picMkLst>
            <pc:docMk/>
            <pc:sldMk cId="2135537656" sldId="379"/>
            <ac:picMk id="36" creationId="{4172552C-7F18-719A-2F55-E72C559B63BC}"/>
          </ac:picMkLst>
        </pc:picChg>
        <pc:picChg chg="mod">
          <ac:chgData name="夌 雨" userId="d086e8e3883354a1" providerId="LiveId" clId="{2086114C-5ABE-41F5-BC57-79A481DDCE36}" dt="2025-07-04T13:05:48.983" v="12909"/>
          <ac:picMkLst>
            <pc:docMk/>
            <pc:sldMk cId="2135537656" sldId="379"/>
            <ac:picMk id="38" creationId="{F4CE4C77-7FD5-EE10-B117-665B2A8DE8F7}"/>
          </ac:picMkLst>
        </pc:picChg>
      </pc:sldChg>
      <pc:sldChg chg="addSp delSp modSp mod modTransition modAnim">
        <pc:chgData name="夌 雨" userId="d086e8e3883354a1" providerId="LiveId" clId="{2086114C-5ABE-41F5-BC57-79A481DDCE36}" dt="2025-07-04T13:14:59.754" v="13081" actId="478"/>
        <pc:sldMkLst>
          <pc:docMk/>
          <pc:sldMk cId="1872971595" sldId="380"/>
        </pc:sldMkLst>
        <pc:spChg chg="del mod">
          <ac:chgData name="夌 雨" userId="d086e8e3883354a1" providerId="LiveId" clId="{2086114C-5ABE-41F5-BC57-79A481DDCE36}" dt="2025-07-04T12:59:36.702" v="12699" actId="478"/>
          <ac:spMkLst>
            <pc:docMk/>
            <pc:sldMk cId="1872971595" sldId="380"/>
            <ac:spMk id="3" creationId="{8A840022-AC4B-956B-27C3-FF89D72A6F1A}"/>
          </ac:spMkLst>
        </pc:spChg>
        <pc:spChg chg="add del mod">
          <ac:chgData name="夌 雨" userId="d086e8e3883354a1" providerId="LiveId" clId="{2086114C-5ABE-41F5-BC57-79A481DDCE36}" dt="2025-07-04T12:59:41.398" v="12700" actId="207"/>
          <ac:spMkLst>
            <pc:docMk/>
            <pc:sldMk cId="1872971595" sldId="380"/>
            <ac:spMk id="4" creationId="{726A60A4-2DB1-2A33-C065-9A9B64C385B7}"/>
          </ac:spMkLst>
        </pc:spChg>
        <pc:spChg chg="del">
          <ac:chgData name="夌 雨" userId="d086e8e3883354a1" providerId="LiveId" clId="{2086114C-5ABE-41F5-BC57-79A481DDCE36}" dt="2025-07-04T12:58:39.592" v="12694" actId="478"/>
          <ac:spMkLst>
            <pc:docMk/>
            <pc:sldMk cId="1872971595" sldId="380"/>
            <ac:spMk id="5" creationId="{570831C2-614C-D7CB-EE93-4751C3780E7B}"/>
          </ac:spMkLst>
        </pc:spChg>
        <pc:spChg chg="del mod">
          <ac:chgData name="夌 雨" userId="d086e8e3883354a1" providerId="LiveId" clId="{2086114C-5ABE-41F5-BC57-79A481DDCE36}" dt="2025-07-04T13:14:59.754" v="13081" actId="478"/>
          <ac:spMkLst>
            <pc:docMk/>
            <pc:sldMk cId="1872971595" sldId="380"/>
            <ac:spMk id="6" creationId="{1C75A13F-488F-761B-550B-9F0A21C4419A}"/>
          </ac:spMkLst>
        </pc:spChg>
        <pc:spChg chg="mod">
          <ac:chgData name="夌 雨" userId="d086e8e3883354a1" providerId="LiveId" clId="{2086114C-5ABE-41F5-BC57-79A481DDCE36}" dt="2025-07-04T12:59:03.056" v="12696"/>
          <ac:spMkLst>
            <pc:docMk/>
            <pc:sldMk cId="1872971595" sldId="380"/>
            <ac:spMk id="10" creationId="{677CD60E-C440-6359-8772-5684FF61F063}"/>
          </ac:spMkLst>
        </pc:spChg>
        <pc:spChg chg="del">
          <ac:chgData name="夌 雨" userId="d086e8e3883354a1" providerId="LiveId" clId="{2086114C-5ABE-41F5-BC57-79A481DDCE36}" dt="2025-07-04T12:58:37.410" v="12691" actId="478"/>
          <ac:spMkLst>
            <pc:docMk/>
            <pc:sldMk cId="1872971595" sldId="380"/>
            <ac:spMk id="11" creationId="{D9B2E625-2846-A40F-5B4C-8E940BEA97F6}"/>
          </ac:spMkLst>
        </pc:spChg>
        <pc:spChg chg="del">
          <ac:chgData name="夌 雨" userId="d086e8e3883354a1" providerId="LiveId" clId="{2086114C-5ABE-41F5-BC57-79A481DDCE36}" dt="2025-07-04T12:58:38.108" v="12692" actId="478"/>
          <ac:spMkLst>
            <pc:docMk/>
            <pc:sldMk cId="1872971595" sldId="380"/>
            <ac:spMk id="12" creationId="{F9ADB1F6-93AB-B965-3F4B-02B61C646781}"/>
          </ac:spMkLst>
        </pc:spChg>
        <pc:spChg chg="mod">
          <ac:chgData name="夌 雨" userId="d086e8e3883354a1" providerId="LiveId" clId="{2086114C-5ABE-41F5-BC57-79A481DDCE36}" dt="2025-07-04T12:59:03.056" v="12696"/>
          <ac:spMkLst>
            <pc:docMk/>
            <pc:sldMk cId="1872971595" sldId="380"/>
            <ac:spMk id="19" creationId="{50FF1134-5E3E-ED2B-9A6B-803B4445D88F}"/>
          </ac:spMkLst>
        </pc:spChg>
        <pc:spChg chg="mod">
          <ac:chgData name="夌 雨" userId="d086e8e3883354a1" providerId="LiveId" clId="{2086114C-5ABE-41F5-BC57-79A481DDCE36}" dt="2025-07-04T12:59:03.056" v="12696"/>
          <ac:spMkLst>
            <pc:docMk/>
            <pc:sldMk cId="1872971595" sldId="380"/>
            <ac:spMk id="20" creationId="{55C0BC5D-1471-8C32-703F-E3A5CE2EC830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24" creationId="{13CF1A72-65D5-C384-AEAA-1366D9E9A9B2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25" creationId="{F375DA9F-28F0-16D7-1B71-711464AFE25B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28" creationId="{EDFDBA80-4DB1-C979-80B3-E376093087AD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29" creationId="{110412A5-2BB3-D160-40C1-D17D11D01EB4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33" creationId="{E33ED561-10F8-9599-7ACF-15031F6690EF}"/>
          </ac:spMkLst>
        </pc:spChg>
        <pc:spChg chg="mod">
          <ac:chgData name="夌 雨" userId="d086e8e3883354a1" providerId="LiveId" clId="{2086114C-5ABE-41F5-BC57-79A481DDCE36}" dt="2025-07-04T13:04:24.825" v="12840"/>
          <ac:spMkLst>
            <pc:docMk/>
            <pc:sldMk cId="1872971595" sldId="380"/>
            <ac:spMk id="34" creationId="{6EA0C46A-CE6C-3A5F-02E7-3FB3026FA80C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35" creationId="{5BF63E8A-4676-1F34-1F9B-64437C57B0A6}"/>
          </ac:spMkLst>
        </pc:spChg>
        <pc:spChg chg="mod">
          <ac:chgData name="夌 雨" userId="d086e8e3883354a1" providerId="LiveId" clId="{2086114C-5ABE-41F5-BC57-79A481DDCE36}" dt="2025-07-04T13:04:33.104" v="12841"/>
          <ac:spMkLst>
            <pc:docMk/>
            <pc:sldMk cId="1872971595" sldId="380"/>
            <ac:spMk id="37" creationId="{A7DFD005-9745-C3A6-F2BD-9BB82A382233}"/>
          </ac:spMkLst>
        </pc:spChg>
        <pc:spChg chg="mod">
          <ac:chgData name="夌 雨" userId="d086e8e3883354a1" providerId="LiveId" clId="{2086114C-5ABE-41F5-BC57-79A481DDCE36}" dt="2025-07-04T13:04:33.104" v="12841"/>
          <ac:spMkLst>
            <pc:docMk/>
            <pc:sldMk cId="1872971595" sldId="380"/>
            <ac:spMk id="38" creationId="{3E470A66-CC58-B885-E594-56AEB6C6B54C}"/>
          </ac:spMkLst>
        </pc:spChg>
        <pc:spChg chg="mod">
          <ac:chgData name="夌 雨" userId="d086e8e3883354a1" providerId="LiveId" clId="{2086114C-5ABE-41F5-BC57-79A481DDCE36}" dt="2025-07-04T13:04:33.104" v="12841"/>
          <ac:spMkLst>
            <pc:docMk/>
            <pc:sldMk cId="1872971595" sldId="380"/>
            <ac:spMk id="40" creationId="{A51A5313-4E7C-BECA-0802-4C36392F9054}"/>
          </ac:spMkLst>
        </pc:spChg>
        <pc:spChg chg="mod">
          <ac:chgData name="夌 雨" userId="d086e8e3883354a1" providerId="LiveId" clId="{2086114C-5ABE-41F5-BC57-79A481DDCE36}" dt="2025-07-04T13:04:33.104" v="12841"/>
          <ac:spMkLst>
            <pc:docMk/>
            <pc:sldMk cId="1872971595" sldId="380"/>
            <ac:spMk id="43" creationId="{BB0CCD05-5D9E-7D85-1B1F-A8FA9481CF3C}"/>
          </ac:spMkLst>
        </pc:spChg>
        <pc:spChg chg="mod">
          <ac:chgData name="夌 雨" userId="d086e8e3883354a1" providerId="LiveId" clId="{2086114C-5ABE-41F5-BC57-79A481DDCE36}" dt="2025-07-04T13:04:33.104" v="12841"/>
          <ac:spMkLst>
            <pc:docMk/>
            <pc:sldMk cId="1872971595" sldId="380"/>
            <ac:spMk id="46" creationId="{CA314E1E-A9EE-671A-2BB3-A16C5E0ED03F}"/>
          </ac:spMkLst>
        </pc:spChg>
        <pc:spChg chg="del mod topLvl">
          <ac:chgData name="夌 雨" userId="d086e8e3883354a1" providerId="LiveId" clId="{2086114C-5ABE-41F5-BC57-79A481DDCE36}" dt="2025-07-04T13:04:55.806" v="12848" actId="478"/>
          <ac:spMkLst>
            <pc:docMk/>
            <pc:sldMk cId="1872971595" sldId="380"/>
            <ac:spMk id="49" creationId="{16B252E6-F0C9-65E2-8395-9D82235C1F28}"/>
          </ac:spMkLst>
        </pc:spChg>
        <pc:spChg chg="mod topLvl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50" creationId="{95FCFD41-EA41-3201-D9FB-36CC14D9C2AE}"/>
          </ac:spMkLst>
        </pc:spChg>
        <pc:spChg chg="mod">
          <ac:chgData name="夌 雨" userId="d086e8e3883354a1" providerId="LiveId" clId="{2086114C-5ABE-41F5-BC57-79A481DDCE36}" dt="2025-07-04T13:11:46.477" v="13048"/>
          <ac:spMkLst>
            <pc:docMk/>
            <pc:sldMk cId="1872971595" sldId="380"/>
            <ac:spMk id="52" creationId="{9A8AD99B-4F13-D5D2-CA3E-C986EA03C943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55" creationId="{064BA84A-0912-346C-4A4E-4C8DCF405D45}"/>
          </ac:spMkLst>
        </pc:spChg>
        <pc:spChg chg="mod">
          <ac:chgData name="夌 雨" userId="d086e8e3883354a1" providerId="LiveId" clId="{2086114C-5ABE-41F5-BC57-79A481DDCE36}" dt="2025-07-04T13:06:27.530" v="12947" actId="165"/>
          <ac:spMkLst>
            <pc:docMk/>
            <pc:sldMk cId="1872971595" sldId="380"/>
            <ac:spMk id="58" creationId="{5F8799F9-F8B1-98E9-272A-F2969BD92540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63" creationId="{42562B1D-1C21-DCCD-074F-1EBC09F31DF4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64" creationId="{6EE5E55A-F760-4DCB-BA7A-BF38C22D2F68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67" creationId="{79CFF919-D048-C233-E4F7-258EECD058C2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68" creationId="{E90DD14F-3232-B33D-C85D-2F79151A862F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71" creationId="{0EA11DEA-F209-0157-65E3-0AB98DBFFE7D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72" creationId="{34A05064-5150-3609-3F5F-5AC19400F347}"/>
          </ac:spMkLst>
        </pc:spChg>
        <pc:spChg chg="mod">
          <ac:chgData name="夌 雨" userId="d086e8e3883354a1" providerId="LiveId" clId="{2086114C-5ABE-41F5-BC57-79A481DDCE36}" dt="2025-07-04T13:07:58.070" v="12972"/>
          <ac:spMkLst>
            <pc:docMk/>
            <pc:sldMk cId="1872971595" sldId="380"/>
            <ac:spMk id="73" creationId="{BA5AFFBF-50BC-C736-DF91-AA2FBE2C1A56}"/>
          </ac:spMkLst>
        </pc:spChg>
        <pc:grpChg chg="del">
          <ac:chgData name="夌 雨" userId="d086e8e3883354a1" providerId="LiveId" clId="{2086114C-5ABE-41F5-BC57-79A481DDCE36}" dt="2025-07-04T12:59:56.879" v="12733" actId="478"/>
          <ac:grpSpMkLst>
            <pc:docMk/>
            <pc:sldMk cId="1872971595" sldId="380"/>
            <ac:grpSpMk id="2" creationId="{7BF30445-F2E0-2557-CEE2-B74D037F8518}"/>
          </ac:grpSpMkLst>
        </pc:grpChg>
        <pc:grpChg chg="del">
          <ac:chgData name="夌 雨" userId="d086e8e3883354a1" providerId="LiveId" clId="{2086114C-5ABE-41F5-BC57-79A481DDCE36}" dt="2025-07-04T12:58:38.959" v="12693" actId="478"/>
          <ac:grpSpMkLst>
            <pc:docMk/>
            <pc:sldMk cId="1872971595" sldId="380"/>
            <ac:grpSpMk id="13" creationId="{6466320E-4F86-9407-D1AC-C36ACC3DE441}"/>
          </ac:grpSpMkLst>
        </pc:grpChg>
        <pc:grpChg chg="del mod">
          <ac:chgData name="夌 雨" userId="d086e8e3883354a1" providerId="LiveId" clId="{2086114C-5ABE-41F5-BC57-79A481DDCE36}" dt="2025-07-04T13:08:21.691" v="12986" actId="478"/>
          <ac:grpSpMkLst>
            <pc:docMk/>
            <pc:sldMk cId="1872971595" sldId="380"/>
            <ac:grpSpMk id="23" creationId="{0CC8839E-5F7D-7A26-F205-D8C44DB2D642}"/>
          </ac:grpSpMkLst>
        </pc:grpChg>
        <pc:grpChg chg="del mod">
          <ac:chgData name="夌 雨" userId="d086e8e3883354a1" providerId="LiveId" clId="{2086114C-5ABE-41F5-BC57-79A481DDCE36}" dt="2025-07-04T13:04:37.984" v="12844" actId="478"/>
          <ac:grpSpMkLst>
            <pc:docMk/>
            <pc:sldMk cId="1872971595" sldId="380"/>
            <ac:grpSpMk id="36" creationId="{73B81D0E-5DC7-8C45-5D40-AFC614DE35ED}"/>
          </ac:grpSpMkLst>
        </pc:grpChg>
        <pc:grpChg chg="del mod">
          <ac:chgData name="夌 雨" userId="d086e8e3883354a1" providerId="LiveId" clId="{2086114C-5ABE-41F5-BC57-79A481DDCE36}" dt="2025-07-04T13:04:37.984" v="12844" actId="478"/>
          <ac:grpSpMkLst>
            <pc:docMk/>
            <pc:sldMk cId="1872971595" sldId="380"/>
            <ac:grpSpMk id="39" creationId="{723E8A78-9FA8-28CF-B5AF-60D1746207F4}"/>
          </ac:grpSpMkLst>
        </pc:grpChg>
        <pc:grpChg chg="add del mod">
          <ac:chgData name="夌 雨" userId="d086e8e3883354a1" providerId="LiveId" clId="{2086114C-5ABE-41F5-BC57-79A481DDCE36}" dt="2025-07-04T13:04:37.984" v="12844" actId="478"/>
          <ac:grpSpMkLst>
            <pc:docMk/>
            <pc:sldMk cId="1872971595" sldId="380"/>
            <ac:grpSpMk id="42" creationId="{1C5A9B24-7129-F845-C296-661375395BA2}"/>
          </ac:grpSpMkLst>
        </pc:grpChg>
        <pc:grpChg chg="add del mod">
          <ac:chgData name="夌 雨" userId="d086e8e3883354a1" providerId="LiveId" clId="{2086114C-5ABE-41F5-BC57-79A481DDCE36}" dt="2025-07-04T13:04:37.984" v="12844" actId="478"/>
          <ac:grpSpMkLst>
            <pc:docMk/>
            <pc:sldMk cId="1872971595" sldId="380"/>
            <ac:grpSpMk id="45" creationId="{F4207AE7-5DF3-D6C8-9C23-B879074844F2}"/>
          </ac:grpSpMkLst>
        </pc:grpChg>
        <pc:grpChg chg="del mod">
          <ac:chgData name="夌 雨" userId="d086e8e3883354a1" providerId="LiveId" clId="{2086114C-5ABE-41F5-BC57-79A481DDCE36}" dt="2025-07-04T13:04:55.806" v="12848" actId="478"/>
          <ac:grpSpMkLst>
            <pc:docMk/>
            <pc:sldMk cId="1872971595" sldId="380"/>
            <ac:grpSpMk id="48" creationId="{928BAECD-1163-40B6-974D-0B48508D8CFB}"/>
          </ac:grpSpMkLst>
        </pc:grpChg>
        <pc:grpChg chg="mod">
          <ac:chgData name="夌 雨" userId="d086e8e3883354a1" providerId="LiveId" clId="{2086114C-5ABE-41F5-BC57-79A481DDCE36}" dt="2025-07-04T13:05:20.806" v="12856" actId="164"/>
          <ac:grpSpMkLst>
            <pc:docMk/>
            <pc:sldMk cId="1872971595" sldId="380"/>
            <ac:grpSpMk id="51" creationId="{6A4F8BAB-2196-2AF2-E9CA-14ADAE953277}"/>
          </ac:grpSpMkLst>
        </pc:grpChg>
        <pc:grpChg chg="add mod">
          <ac:chgData name="夌 雨" userId="d086e8e3883354a1" providerId="LiveId" clId="{2086114C-5ABE-41F5-BC57-79A481DDCE36}" dt="2025-07-04T13:05:20.806" v="12856" actId="164"/>
          <ac:grpSpMkLst>
            <pc:docMk/>
            <pc:sldMk cId="1872971595" sldId="380"/>
            <ac:grpSpMk id="54" creationId="{009779BA-EC04-AB2D-5B38-14B21554CE57}"/>
          </ac:grpSpMkLst>
        </pc:grpChg>
        <pc:grpChg chg="add mod">
          <ac:chgData name="夌 雨" userId="d086e8e3883354a1" providerId="LiveId" clId="{2086114C-5ABE-41F5-BC57-79A481DDCE36}" dt="2025-07-04T13:05:20.806" v="12856" actId="164"/>
          <ac:grpSpMkLst>
            <pc:docMk/>
            <pc:sldMk cId="1872971595" sldId="380"/>
            <ac:grpSpMk id="57" creationId="{6CE8D13D-564E-9B04-B9F9-CB4DB6C8452D}"/>
          </ac:grpSpMkLst>
        </pc:grpChg>
        <pc:grpChg chg="add mod">
          <ac:chgData name="夌 雨" userId="d086e8e3883354a1" providerId="LiveId" clId="{2086114C-5ABE-41F5-BC57-79A481DDCE36}" dt="2025-07-04T13:09:23.249" v="12991" actId="1076"/>
          <ac:grpSpMkLst>
            <pc:docMk/>
            <pc:sldMk cId="1872971595" sldId="380"/>
            <ac:grpSpMk id="60" creationId="{0834E512-03AD-4763-73DD-6C8C7BE2BB79}"/>
          </ac:grpSpMkLst>
        </pc:grpChg>
        <pc:grpChg chg="add mod">
          <ac:chgData name="夌 雨" userId="d086e8e3883354a1" providerId="LiveId" clId="{2086114C-5ABE-41F5-BC57-79A481DDCE36}" dt="2025-07-04T13:06:25.518" v="12946" actId="12788"/>
          <ac:grpSpMkLst>
            <pc:docMk/>
            <pc:sldMk cId="1872971595" sldId="380"/>
            <ac:grpSpMk id="61" creationId="{CB9F7954-8CFA-7929-5C98-BA290AD7032C}"/>
          </ac:grpSpMkLst>
        </pc:grpChg>
        <pc:grpChg chg="add del mod">
          <ac:chgData name="夌 雨" userId="d086e8e3883354a1" providerId="LiveId" clId="{2086114C-5ABE-41F5-BC57-79A481DDCE36}" dt="2025-07-04T13:08:15.475" v="12985" actId="478"/>
          <ac:grpSpMkLst>
            <pc:docMk/>
            <pc:sldMk cId="1872971595" sldId="380"/>
            <ac:grpSpMk id="62" creationId="{83B058FF-DDC3-5C66-6045-B2A089827B6D}"/>
          </ac:grpSpMkLst>
        </pc:grpChg>
        <pc:picChg chg="mod">
          <ac:chgData name="夌 雨" userId="d086e8e3883354a1" providerId="LiveId" clId="{2086114C-5ABE-41F5-BC57-79A481DDCE36}" dt="2025-07-04T12:59:03.056" v="12696"/>
          <ac:picMkLst>
            <pc:docMk/>
            <pc:sldMk cId="1872971595" sldId="380"/>
            <ac:picMk id="9" creationId="{EBB877A1-E39D-374C-ABA5-719A182F98A6}"/>
          </ac:picMkLst>
        </pc:picChg>
        <pc:picChg chg="mod">
          <ac:chgData name="夌 雨" userId="d086e8e3883354a1" providerId="LiveId" clId="{2086114C-5ABE-41F5-BC57-79A481DDCE36}" dt="2025-07-04T12:59:03.056" v="12696"/>
          <ac:picMkLst>
            <pc:docMk/>
            <pc:sldMk cId="1872971595" sldId="380"/>
            <ac:picMk id="17" creationId="{BD0197AF-3D43-90B0-7F12-BAD2280DE0C8}"/>
          </ac:picMkLst>
        </pc:picChg>
        <pc:picChg chg="mod">
          <ac:chgData name="夌 雨" userId="d086e8e3883354a1" providerId="LiveId" clId="{2086114C-5ABE-41F5-BC57-79A481DDCE36}" dt="2025-07-04T12:59:03.056" v="12696"/>
          <ac:picMkLst>
            <pc:docMk/>
            <pc:sldMk cId="1872971595" sldId="380"/>
            <ac:picMk id="18" creationId="{09AB4106-4679-7FAC-84DA-4B48CB031D6D}"/>
          </ac:picMkLst>
        </pc:picChg>
        <pc:picChg chg="mod">
          <ac:chgData name="夌 雨" userId="d086e8e3883354a1" providerId="LiveId" clId="{2086114C-5ABE-41F5-BC57-79A481DDCE36}" dt="2025-07-04T12:59:03.056" v="12696"/>
          <ac:picMkLst>
            <pc:docMk/>
            <pc:sldMk cId="1872971595" sldId="380"/>
            <ac:picMk id="21" creationId="{0B301C90-A508-D56F-4A89-0D24336008CF}"/>
          </ac:picMkLst>
        </pc:picChg>
        <pc:picChg chg="mod">
          <ac:chgData name="夌 雨" userId="d086e8e3883354a1" providerId="LiveId" clId="{2086114C-5ABE-41F5-BC57-79A481DDCE36}" dt="2025-07-04T12:59:03.056" v="12696"/>
          <ac:picMkLst>
            <pc:docMk/>
            <pc:sldMk cId="1872971595" sldId="380"/>
            <ac:picMk id="22" creationId="{D5A674F4-A3BE-281D-3C79-F9FF09C3C821}"/>
          </ac:picMkLst>
        </pc:picChg>
        <pc:picChg chg="mod">
          <ac:chgData name="夌 雨" userId="d086e8e3883354a1" providerId="LiveId" clId="{2086114C-5ABE-41F5-BC57-79A481DDCE36}" dt="2025-07-04T13:04:24.825" v="12840"/>
          <ac:picMkLst>
            <pc:docMk/>
            <pc:sldMk cId="1872971595" sldId="380"/>
            <ac:picMk id="26" creationId="{89305228-B30D-74A4-03B7-25F80AE792BE}"/>
          </ac:picMkLst>
        </pc:picChg>
        <pc:picChg chg="mod">
          <ac:chgData name="夌 雨" userId="d086e8e3883354a1" providerId="LiveId" clId="{2086114C-5ABE-41F5-BC57-79A481DDCE36}" dt="2025-07-04T13:04:24.825" v="12840"/>
          <ac:picMkLst>
            <pc:docMk/>
            <pc:sldMk cId="1872971595" sldId="380"/>
            <ac:picMk id="27" creationId="{43174D02-728B-49AB-3FD9-ED28DD0DC318}"/>
          </ac:picMkLst>
        </pc:picChg>
        <pc:picChg chg="mod">
          <ac:chgData name="夌 雨" userId="d086e8e3883354a1" providerId="LiveId" clId="{2086114C-5ABE-41F5-BC57-79A481DDCE36}" dt="2025-07-04T13:04:24.825" v="12840"/>
          <ac:picMkLst>
            <pc:docMk/>
            <pc:sldMk cId="1872971595" sldId="380"/>
            <ac:picMk id="30" creationId="{5CE061A2-EB55-3EF2-0E42-7AEDE73BFD76}"/>
          </ac:picMkLst>
        </pc:picChg>
        <pc:picChg chg="mod">
          <ac:chgData name="夌 雨" userId="d086e8e3883354a1" providerId="LiveId" clId="{2086114C-5ABE-41F5-BC57-79A481DDCE36}" dt="2025-07-04T13:04:33.104" v="12841"/>
          <ac:picMkLst>
            <pc:docMk/>
            <pc:sldMk cId="1872971595" sldId="380"/>
            <ac:picMk id="41" creationId="{108BEDB5-BE94-46DD-11AF-F9BB39E84795}"/>
          </ac:picMkLst>
        </pc:picChg>
        <pc:picChg chg="mod">
          <ac:chgData name="夌 雨" userId="d086e8e3883354a1" providerId="LiveId" clId="{2086114C-5ABE-41F5-BC57-79A481DDCE36}" dt="2025-07-04T13:04:33.104" v="12841"/>
          <ac:picMkLst>
            <pc:docMk/>
            <pc:sldMk cId="1872971595" sldId="380"/>
            <ac:picMk id="44" creationId="{DAB6D47B-A372-5DC0-6109-63EBA4F94C13}"/>
          </ac:picMkLst>
        </pc:picChg>
        <pc:picChg chg="mod">
          <ac:chgData name="夌 雨" userId="d086e8e3883354a1" providerId="LiveId" clId="{2086114C-5ABE-41F5-BC57-79A481DDCE36}" dt="2025-07-04T13:04:33.104" v="12841"/>
          <ac:picMkLst>
            <pc:docMk/>
            <pc:sldMk cId="1872971595" sldId="380"/>
            <ac:picMk id="47" creationId="{2BB4F4B2-EAFF-157A-5E27-8623451F8934}"/>
          </ac:picMkLst>
        </pc:picChg>
        <pc:picChg chg="mod">
          <ac:chgData name="夌 雨" userId="d086e8e3883354a1" providerId="LiveId" clId="{2086114C-5ABE-41F5-BC57-79A481DDCE36}" dt="2025-07-04T13:04:42.066" v="12845"/>
          <ac:picMkLst>
            <pc:docMk/>
            <pc:sldMk cId="1872971595" sldId="380"/>
            <ac:picMk id="53" creationId="{21E49A99-4799-FC09-404D-A106DFD5A30B}"/>
          </ac:picMkLst>
        </pc:picChg>
        <pc:picChg chg="mod">
          <ac:chgData name="夌 雨" userId="d086e8e3883354a1" providerId="LiveId" clId="{2086114C-5ABE-41F5-BC57-79A481DDCE36}" dt="2025-07-04T13:04:42.066" v="12845"/>
          <ac:picMkLst>
            <pc:docMk/>
            <pc:sldMk cId="1872971595" sldId="380"/>
            <ac:picMk id="56" creationId="{7D44D2DE-23B3-B2C7-0CE1-F4343947D8CD}"/>
          </ac:picMkLst>
        </pc:picChg>
        <pc:picChg chg="mod">
          <ac:chgData name="夌 雨" userId="d086e8e3883354a1" providerId="LiveId" clId="{2086114C-5ABE-41F5-BC57-79A481DDCE36}" dt="2025-07-04T13:04:42.066" v="12845"/>
          <ac:picMkLst>
            <pc:docMk/>
            <pc:sldMk cId="1872971595" sldId="380"/>
            <ac:picMk id="59" creationId="{A15CE600-8D39-B138-D2AD-71227A3491FE}"/>
          </ac:picMkLst>
        </pc:picChg>
        <pc:picChg chg="mod">
          <ac:chgData name="夌 雨" userId="d086e8e3883354a1" providerId="LiveId" clId="{2086114C-5ABE-41F5-BC57-79A481DDCE36}" dt="2025-07-04T13:07:58.070" v="12972"/>
          <ac:picMkLst>
            <pc:docMk/>
            <pc:sldMk cId="1872971595" sldId="380"/>
            <ac:picMk id="65" creationId="{079F1F49-4865-AE7D-D906-86E5B6E521B8}"/>
          </ac:picMkLst>
        </pc:picChg>
        <pc:picChg chg="mod">
          <ac:chgData name="夌 雨" userId="d086e8e3883354a1" providerId="LiveId" clId="{2086114C-5ABE-41F5-BC57-79A481DDCE36}" dt="2025-07-04T13:07:58.070" v="12972"/>
          <ac:picMkLst>
            <pc:docMk/>
            <pc:sldMk cId="1872971595" sldId="380"/>
            <ac:picMk id="66" creationId="{05481758-46D6-2563-E5AD-DF9B5B52F07C}"/>
          </ac:picMkLst>
        </pc:picChg>
        <pc:picChg chg="mod">
          <ac:chgData name="夌 雨" userId="d086e8e3883354a1" providerId="LiveId" clId="{2086114C-5ABE-41F5-BC57-79A481DDCE36}" dt="2025-07-04T13:07:58.070" v="12972"/>
          <ac:picMkLst>
            <pc:docMk/>
            <pc:sldMk cId="1872971595" sldId="380"/>
            <ac:picMk id="69" creationId="{0397A4E2-B31C-4D09-A866-CA7E85E927A7}"/>
          </ac:picMkLst>
        </pc:picChg>
      </pc:sldChg>
      <pc:sldChg chg="addSp delSp modSp mod modTransition modAnim">
        <pc:chgData name="夌 雨" userId="d086e8e3883354a1" providerId="LiveId" clId="{2086114C-5ABE-41F5-BC57-79A481DDCE36}" dt="2025-07-04T13:18:00.336" v="13122"/>
        <pc:sldMkLst>
          <pc:docMk/>
          <pc:sldMk cId="4148131691" sldId="381"/>
        </pc:sldMkLst>
        <pc:spChg chg="mod topLvl">
          <ac:chgData name="夌 雨" userId="d086e8e3883354a1" providerId="LiveId" clId="{2086114C-5ABE-41F5-BC57-79A481DDCE36}" dt="2025-07-04T13:12:07.210" v="13050" actId="164"/>
          <ac:spMkLst>
            <pc:docMk/>
            <pc:sldMk cId="4148131691" sldId="381"/>
            <ac:spMk id="3" creationId="{D13E1D3C-C307-FFCF-6833-A1065D199852}"/>
          </ac:spMkLst>
        </pc:spChg>
        <pc:spChg chg="mod topLvl">
          <ac:chgData name="夌 雨" userId="d086e8e3883354a1" providerId="LiveId" clId="{2086114C-5ABE-41F5-BC57-79A481DDCE36}" dt="2025-07-04T13:12:07.210" v="13050" actId="164"/>
          <ac:spMkLst>
            <pc:docMk/>
            <pc:sldMk cId="4148131691" sldId="381"/>
            <ac:spMk id="4" creationId="{C1462ADA-84F0-DDAD-C8DC-251D3DD0267D}"/>
          </ac:spMkLst>
        </pc:spChg>
        <pc:spChg chg="mod topLvl">
          <ac:chgData name="夌 雨" userId="d086e8e3883354a1" providerId="LiveId" clId="{2086114C-5ABE-41F5-BC57-79A481DDCE36}" dt="2025-07-04T13:12:07.210" v="13050" actId="164"/>
          <ac:spMkLst>
            <pc:docMk/>
            <pc:sldMk cId="4148131691" sldId="381"/>
            <ac:spMk id="5" creationId="{80A1FB9F-4B82-FB9D-F431-A44EB1A12CFA}"/>
          </ac:spMkLst>
        </pc:spChg>
        <pc:spChg chg="del">
          <ac:chgData name="夌 雨" userId="d086e8e3883354a1" providerId="LiveId" clId="{2086114C-5ABE-41F5-BC57-79A481DDCE36}" dt="2025-07-04T13:15:30.675" v="13085" actId="478"/>
          <ac:spMkLst>
            <pc:docMk/>
            <pc:sldMk cId="4148131691" sldId="381"/>
            <ac:spMk id="6" creationId="{3268D2D1-842E-BDBD-2FA8-947C3EE0672D}"/>
          </ac:spMkLst>
        </pc:spChg>
        <pc:spChg chg="del mod">
          <ac:chgData name="夌 雨" userId="d086e8e3883354a1" providerId="LiveId" clId="{2086114C-5ABE-41F5-BC57-79A481DDCE36}" dt="2025-07-04T13:09:52.538" v="13000" actId="478"/>
          <ac:spMkLst>
            <pc:docMk/>
            <pc:sldMk cId="4148131691" sldId="381"/>
            <ac:spMk id="9" creationId="{AEDE8E46-1BB5-E3AC-13F3-61B205F99322}"/>
          </ac:spMkLst>
        </pc:spChg>
        <pc:spChg chg="mod topLvl">
          <ac:chgData name="夌 雨" userId="d086e8e3883354a1" providerId="LiveId" clId="{2086114C-5ABE-41F5-BC57-79A481DDCE36}" dt="2025-07-04T13:18:00.336" v="13122"/>
          <ac:spMkLst>
            <pc:docMk/>
            <pc:sldMk cId="4148131691" sldId="381"/>
            <ac:spMk id="10" creationId="{15B0F9F0-943C-D5E0-9B98-5D2F9EE14E9D}"/>
          </ac:spMkLst>
        </pc:spChg>
        <pc:spChg chg="mod topLvl">
          <ac:chgData name="夌 雨" userId="d086e8e3883354a1" providerId="LiveId" clId="{2086114C-5ABE-41F5-BC57-79A481DDCE36}" dt="2025-07-04T13:12:07.210" v="13050" actId="164"/>
          <ac:spMkLst>
            <pc:docMk/>
            <pc:sldMk cId="4148131691" sldId="381"/>
            <ac:spMk id="11" creationId="{DF83EDB9-60D2-BEB0-196C-BE7730A96282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15" creationId="{DE1BBB8C-B5CD-4887-2BC9-1F49B493C5D2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19" creationId="{CE16DD50-A0E5-E616-5519-394668659983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21" creationId="{0485F284-57B1-5DB4-0064-F8E07FDE7D8D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23" creationId="{EBA6FC1B-4BDB-0DF4-618C-4AFCCDAE48A1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26" creationId="{35C80FFF-9354-AE57-6784-10824F90CA77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27" creationId="{403C004D-2D42-BFF6-1512-CABBE9131F34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31" creationId="{689DDD3D-D0D5-575D-121F-D0CB6F98FB52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34" creationId="{F56AAA62-1855-C3B2-4BB8-9A01D767D783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35" creationId="{EFCF06A0-FD04-2064-CF9B-D027AA561E0F}"/>
          </ac:spMkLst>
        </pc:spChg>
        <pc:spChg chg="mod">
          <ac:chgData name="夌 雨" userId="d086e8e3883354a1" providerId="LiveId" clId="{2086114C-5ABE-41F5-BC57-79A481DDCE36}" dt="2025-07-04T13:13:12.281" v="13059"/>
          <ac:spMkLst>
            <pc:docMk/>
            <pc:sldMk cId="4148131691" sldId="381"/>
            <ac:spMk id="36" creationId="{5E7CE78C-3AD6-EA29-49F7-6CCF841B8A74}"/>
          </ac:spMkLst>
        </pc:spChg>
        <pc:spChg chg="add mod ord">
          <ac:chgData name="夌 雨" userId="d086e8e3883354a1" providerId="LiveId" clId="{2086114C-5ABE-41F5-BC57-79A481DDCE36}" dt="2025-07-04T13:15:34.122" v="13086" actId="1076"/>
          <ac:spMkLst>
            <pc:docMk/>
            <pc:sldMk cId="4148131691" sldId="381"/>
            <ac:spMk id="37" creationId="{D2442495-A9F8-91ED-BB79-C89974361ADE}"/>
          </ac:spMkLst>
        </pc:spChg>
        <pc:grpChg chg="add del mod">
          <ac:chgData name="夌 雨" userId="d086e8e3883354a1" providerId="LiveId" clId="{2086114C-5ABE-41F5-BC57-79A481DDCE36}" dt="2025-07-04T13:12:02.956" v="13049" actId="165"/>
          <ac:grpSpMkLst>
            <pc:docMk/>
            <pc:sldMk cId="4148131691" sldId="381"/>
            <ac:grpSpMk id="2" creationId="{CBE51839-4C6D-21A4-6CD1-1AA41EE0749C}"/>
          </ac:grpSpMkLst>
        </pc:grpChg>
        <pc:grpChg chg="add mod ord">
          <ac:chgData name="夌 雨" userId="d086e8e3883354a1" providerId="LiveId" clId="{2086114C-5ABE-41F5-BC57-79A481DDCE36}" dt="2025-07-04T13:13:50.733" v="13065" actId="13244"/>
          <ac:grpSpMkLst>
            <pc:docMk/>
            <pc:sldMk cId="4148131691" sldId="381"/>
            <ac:grpSpMk id="13" creationId="{4B678360-8FDD-A769-5DB4-B4DBBD101BE1}"/>
          </ac:grpSpMkLst>
        </pc:grpChg>
        <pc:grpChg chg="del">
          <ac:chgData name="夌 雨" userId="d086e8e3883354a1" providerId="LiveId" clId="{2086114C-5ABE-41F5-BC57-79A481DDCE36}" dt="2025-07-04T13:09:01.882" v="12987" actId="478"/>
          <ac:grpSpMkLst>
            <pc:docMk/>
            <pc:sldMk cId="4148131691" sldId="381"/>
            <ac:grpSpMk id="60" creationId="{2568BFC6-DB2C-9509-A809-61CEEA93B305}"/>
          </ac:grpSpMkLst>
        </pc:grpChg>
        <pc:grpChg chg="del">
          <ac:chgData name="夌 雨" userId="d086e8e3883354a1" providerId="LiveId" clId="{2086114C-5ABE-41F5-BC57-79A481DDCE36}" dt="2025-07-04T13:09:01.882" v="12987" actId="478"/>
          <ac:grpSpMkLst>
            <pc:docMk/>
            <pc:sldMk cId="4148131691" sldId="381"/>
            <ac:grpSpMk id="62" creationId="{D854EB72-DD5B-E4E6-6F09-C81B8B8B247B}"/>
          </ac:grpSpMkLst>
        </pc:grpChg>
        <pc:picChg chg="add mod">
          <ac:chgData name="夌 雨" userId="d086e8e3883354a1" providerId="LiveId" clId="{2086114C-5ABE-41F5-BC57-79A481DDCE36}" dt="2025-07-04T13:12:07.210" v="13050" actId="164"/>
          <ac:picMkLst>
            <pc:docMk/>
            <pc:sldMk cId="4148131691" sldId="381"/>
            <ac:picMk id="12" creationId="{1F485743-E6AF-5D27-90FB-8C1ADCE659D4}"/>
          </ac:picMkLst>
        </pc:picChg>
      </pc:sldChg>
      <pc:sldChg chg="addSp delSp modSp mod modTransition modAnim">
        <pc:chgData name="夌 雨" userId="d086e8e3883354a1" providerId="LiveId" clId="{2086114C-5ABE-41F5-BC57-79A481DDCE36}" dt="2025-07-04T13:31:59.693" v="13257"/>
        <pc:sldMkLst>
          <pc:docMk/>
          <pc:sldMk cId="1732220840" sldId="382"/>
        </pc:sldMkLst>
        <pc:spChg chg="mod">
          <ac:chgData name="夌 雨" userId="d086e8e3883354a1" providerId="LiveId" clId="{2086114C-5ABE-41F5-BC57-79A481DDCE36}" dt="2025-07-04T13:28:40.482" v="13189"/>
          <ac:spMkLst>
            <pc:docMk/>
            <pc:sldMk cId="1732220840" sldId="382"/>
            <ac:spMk id="3" creationId="{84CB9D4A-D289-88A9-7A17-76F52001ED0E}"/>
          </ac:spMkLst>
        </pc:spChg>
        <pc:spChg chg="mod">
          <ac:chgData name="夌 雨" userId="d086e8e3883354a1" providerId="LiveId" clId="{2086114C-5ABE-41F5-BC57-79A481DDCE36}" dt="2025-07-04T13:29:08.181" v="13211"/>
          <ac:spMkLst>
            <pc:docMk/>
            <pc:sldMk cId="1732220840" sldId="382"/>
            <ac:spMk id="4" creationId="{C7374ACB-621C-0A87-5A62-EF7F0FDF77F0}"/>
          </ac:spMkLst>
        </pc:spChg>
        <pc:spChg chg="mod">
          <ac:chgData name="夌 雨" userId="d086e8e3883354a1" providerId="LiveId" clId="{2086114C-5ABE-41F5-BC57-79A481DDCE36}" dt="2025-07-04T13:31:45.653" v="13252"/>
          <ac:spMkLst>
            <pc:docMk/>
            <pc:sldMk cId="1732220840" sldId="382"/>
            <ac:spMk id="6" creationId="{BF9C9285-231D-3115-73BE-FA9893A06A38}"/>
          </ac:spMkLst>
        </pc:spChg>
        <pc:spChg chg="del">
          <ac:chgData name="夌 雨" userId="d086e8e3883354a1" providerId="LiveId" clId="{2086114C-5ABE-41F5-BC57-79A481DDCE36}" dt="2025-07-04T13:31:03.615" v="13233" actId="478"/>
          <ac:spMkLst>
            <pc:docMk/>
            <pc:sldMk cId="1732220840" sldId="382"/>
            <ac:spMk id="8" creationId="{9AEDBA56-2DB7-88EA-BA19-8AF3BA12909B}"/>
          </ac:spMkLst>
        </pc:spChg>
        <pc:spChg chg="mod">
          <ac:chgData name="夌 雨" userId="d086e8e3883354a1" providerId="LiveId" clId="{2086114C-5ABE-41F5-BC57-79A481DDCE36}" dt="2025-07-04T13:31:52.252" v="13254"/>
          <ac:spMkLst>
            <pc:docMk/>
            <pc:sldMk cId="1732220840" sldId="382"/>
            <ac:spMk id="9" creationId="{86382A0C-7738-E563-F55D-BD1AE03D9D34}"/>
          </ac:spMkLst>
        </pc:spChg>
        <pc:spChg chg="mod">
          <ac:chgData name="夌 雨" userId="d086e8e3883354a1" providerId="LiveId" clId="{2086114C-5ABE-41F5-BC57-79A481DDCE36}" dt="2025-07-04T13:31:59.693" v="13257"/>
          <ac:spMkLst>
            <pc:docMk/>
            <pc:sldMk cId="1732220840" sldId="382"/>
            <ac:spMk id="11" creationId="{1EF53878-0DBF-043E-4D2F-28766E93D611}"/>
          </ac:spMkLst>
        </pc:spChg>
        <pc:grpChg chg="add mod">
          <ac:chgData name="夌 雨" userId="d086e8e3883354a1" providerId="LiveId" clId="{2086114C-5ABE-41F5-BC57-79A481DDCE36}" dt="2025-07-04T13:28:43.180" v="13190" actId="1076"/>
          <ac:grpSpMkLst>
            <pc:docMk/>
            <pc:sldMk cId="1732220840" sldId="382"/>
            <ac:grpSpMk id="2" creationId="{1CDCFDAA-49BB-1488-08B0-5E0D5ED5CD2C}"/>
          </ac:grpSpMkLst>
        </pc:grpChg>
      </pc:sldChg>
      <pc:sldChg chg="delSp modSp del mod ord delAnim modAnim modShow">
        <pc:chgData name="夌 雨" userId="d086e8e3883354a1" providerId="LiveId" clId="{2086114C-5ABE-41F5-BC57-79A481DDCE36}" dt="2025-07-04T13:17:45.740" v="13121" actId="47"/>
        <pc:sldMkLst>
          <pc:docMk/>
          <pc:sldMk cId="4124208239" sldId="382"/>
        </pc:sldMkLst>
        <pc:spChg chg="mod">
          <ac:chgData name="夌 雨" userId="d086e8e3883354a1" providerId="LiveId" clId="{2086114C-5ABE-41F5-BC57-79A481DDCE36}" dt="2025-07-04T13:16:25.912" v="13095"/>
          <ac:spMkLst>
            <pc:docMk/>
            <pc:sldMk cId="4124208239" sldId="382"/>
            <ac:spMk id="21" creationId="{ED62A09C-E9A2-0C5C-52CF-B3A8146349CD}"/>
          </ac:spMkLst>
        </pc:spChg>
        <pc:spChg chg="mod">
          <ac:chgData name="夌 雨" userId="d086e8e3883354a1" providerId="LiveId" clId="{2086114C-5ABE-41F5-BC57-79A481DDCE36}" dt="2025-07-04T13:16:33.514" v="13103"/>
          <ac:spMkLst>
            <pc:docMk/>
            <pc:sldMk cId="4124208239" sldId="382"/>
            <ac:spMk id="22" creationId="{59E78667-8BF4-DF34-5386-717ACE04F14C}"/>
          </ac:spMkLst>
        </pc:spChg>
        <pc:spChg chg="mod">
          <ac:chgData name="夌 雨" userId="d086e8e3883354a1" providerId="LiveId" clId="{2086114C-5ABE-41F5-BC57-79A481DDCE36}" dt="2025-07-04T13:16:44.040" v="13106" actId="20577"/>
          <ac:spMkLst>
            <pc:docMk/>
            <pc:sldMk cId="4124208239" sldId="382"/>
            <ac:spMk id="23" creationId="{43ECC843-E580-E56B-3D06-0015FEF3B7DD}"/>
          </ac:spMkLst>
        </pc:spChg>
        <pc:grpChg chg="del">
          <ac:chgData name="夌 雨" userId="d086e8e3883354a1" providerId="LiveId" clId="{2086114C-5ABE-41F5-BC57-79A481DDCE36}" dt="2025-07-04T13:17:03.499" v="13108" actId="478"/>
          <ac:grpSpMkLst>
            <pc:docMk/>
            <pc:sldMk cId="4124208239" sldId="382"/>
            <ac:grpSpMk id="2" creationId="{AC4EC33C-D870-0FB2-4105-56FCC8E81DFD}"/>
          </ac:grpSpMkLst>
        </pc:grpChg>
        <pc:grpChg chg="del">
          <ac:chgData name="夌 雨" userId="d086e8e3883354a1" providerId="LiveId" clId="{2086114C-5ABE-41F5-BC57-79A481DDCE36}" dt="2025-07-04T13:17:02.879" v="13107" actId="478"/>
          <ac:grpSpMkLst>
            <pc:docMk/>
            <pc:sldMk cId="4124208239" sldId="382"/>
            <ac:grpSpMk id="14" creationId="{C3D5E700-3676-0587-C3EB-D1D55A6130BD}"/>
          </ac:grpSpMkLst>
        </pc:grpChg>
        <pc:grpChg chg="del">
          <ac:chgData name="夌 雨" userId="d086e8e3883354a1" providerId="LiveId" clId="{2086114C-5ABE-41F5-BC57-79A481DDCE36}" dt="2025-07-04T13:17:43.744" v="13120" actId="478"/>
          <ac:grpSpMkLst>
            <pc:docMk/>
            <pc:sldMk cId="4124208239" sldId="382"/>
            <ac:grpSpMk id="19" creationId="{4C627CCC-3123-AF93-C609-B68DA65DD4B3}"/>
          </ac:grpSpMkLst>
        </pc:grpChg>
      </pc:sldChg>
      <pc:sldMasterChg chg="setBg modSldLayout">
        <pc:chgData name="夌 雨" userId="d086e8e3883354a1" providerId="LiveId" clId="{2086114C-5ABE-41F5-BC57-79A481DDCE36}" dt="2025-06-28T15:20:04.874" v="39"/>
        <pc:sldMasterMkLst>
          <pc:docMk/>
          <pc:sldMasterMk cId="4232804558" sldId="2147483648"/>
        </pc:sldMasterMkLst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3902581752" sldId="2147483649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1183523020" sldId="2147483650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1803640419" sldId="2147483651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277763249" sldId="2147483652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178707542" sldId="2147483653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4100981225" sldId="2147483654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4287759793" sldId="2147483655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85000395" sldId="2147483656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3887015184" sldId="2147483657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906685587" sldId="2147483658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596703649" sldId="2147483659"/>
          </pc:sldLayoutMkLst>
        </pc:sldLayoutChg>
      </pc:sldMasterChg>
      <pc:sldMasterChg chg="del delSldLayout">
        <pc:chgData name="夌 雨" userId="d086e8e3883354a1" providerId="LiveId" clId="{2086114C-5ABE-41F5-BC57-79A481DDCE36}" dt="2025-07-04T12:08:16.011" v="11309" actId="47"/>
        <pc:sldMasterMkLst>
          <pc:docMk/>
          <pc:sldMasterMk cId="3306231784" sldId="2147483660"/>
        </pc:sldMasterMkLst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2257178590" sldId="2147483661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6433516" sldId="2147483662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3046329312" sldId="2147483663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1327348250" sldId="2147483664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1360031687" sldId="2147483665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3332450997" sldId="2147483666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1893081310" sldId="2147483667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3850679898" sldId="2147483668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2669772311" sldId="2147483669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1199623894" sldId="2147483670"/>
          </pc:sldLayoutMkLst>
        </pc:sldLayoutChg>
        <pc:sldLayoutChg chg="del">
          <pc:chgData name="夌 雨" userId="d086e8e3883354a1" providerId="LiveId" clId="{2086114C-5ABE-41F5-BC57-79A481DDCE36}" dt="2025-07-04T12:08:16.011" v="11309" actId="47"/>
          <pc:sldLayoutMkLst>
            <pc:docMk/>
            <pc:sldMasterMk cId="3306231784" sldId="2147483660"/>
            <pc:sldLayoutMk cId="343992501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E9118-45B6-426A-AB4A-F1CDD1A7C277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DB11-43BD-48B4-8B48-AB40787BD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60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9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9AEA-8584-4253-33BA-42197A43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24AE70-E7C3-A994-AF8D-EE24C0ECB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FCDCB7-0F1B-EC1C-941D-A06BD488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9FE989-6813-1E01-65B5-1B6EC5BDB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992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8803-3261-648C-3A8C-9E3F255A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A39023-E502-C3CD-2897-BF8E18A21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FDCB0E-C782-0DD3-6741-353B15EB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2DB96-774D-A38A-7D2D-C76043F07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33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46A6-D66F-F84E-698A-23F6CC18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0B9E01-0746-7082-FA41-FE0D1C93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570933-D50A-FCE3-BA2A-A80A71B79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D1B75D-B552-499D-EEDC-6E1C8E6F1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25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8275-02F0-A2FF-AB0E-3C89682B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C7B82C-FDAE-1068-208A-93E1CD80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D7E256-0340-B666-4A4D-FACDB867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EE85A5-E840-A32C-1AAB-3DC01BFF7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70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8D55-D483-DAD6-5924-407B8158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0F0FCF-CC32-0532-23A6-7821EF72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DDD2CD-A96F-35DA-D80A-08FF0F7F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0106B-A7DE-6DBC-1CDF-D070242C5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96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D554-0F9C-C053-6772-464CA0615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E913F-BE6C-F1F7-03CC-F0DD8FAAB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0B176A-9608-62DD-86C9-6C04A34F9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74823-11C6-75AE-80B6-9F0E89B35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70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13475-D654-BF6E-6176-80AC81AC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B0E5C7-9EC5-6FCF-7117-9624B736C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E57D01-86C7-FCBE-0D9D-3E4E98FFF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0817F0-FCE2-5CE8-927D-E3DE6A6AF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367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BB27-0738-AC5A-28D3-D2E39D52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8A0EEF-9C9B-0D95-BEF1-D5BA9F728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A6EF6-1316-7DA6-9A82-34E35419E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265B94-784D-1F3F-4987-CC31BB5EA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6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8F54-631A-0CB8-2BCD-32A29C0D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BF8077-EE4B-6981-B595-E3399F450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53AB0A-7151-0E2F-B1DF-C7D5B0E3D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B5BD5-3B6A-11BD-9D66-411FFC8F6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531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8078-040F-FE5E-BC69-0B008AF2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10935-C402-273E-24F0-812DBF913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525581-EA55-A17B-D7BC-B2A0D3AAC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7F8A95-22C0-EA74-6B4E-7E72AAAF7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28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2DA97-182E-36FD-AD4F-ADD6C2DE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242527-B83B-BCAB-36F7-FA03A3421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5A7AEA-3D01-C9D5-D8BE-4A41B807D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2E854-0F39-AC56-97E6-D7410BC42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1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69EC-4DA2-5958-D065-48BC3E83E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DA4550-AE25-8FD7-E6C6-86AD3F9B3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882D12-663B-11EB-6437-05D174FA4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10B04-5206-6F07-6EFB-608269675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1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78E95-0C40-EDB6-4D97-FFDF2C38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FBF9F0-1AF8-0BED-8671-A29770D3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98A275-D847-D3D7-3B85-AF3F07538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78F53B-8D53-1FC5-285F-50A5362C4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5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3848-3CF3-3E95-9472-47FB7666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B3D6E6-205D-0EAE-4EAB-EA8AF5BAF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471725-A283-1723-FC41-1EF4E0107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736382-8076-374C-9A89-86A307ECD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685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1C01-7485-B7DF-5882-09542452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EAC1CC-EA8A-0DAB-9C21-96D786296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1A5169-2D16-3F5C-E303-16E8091A4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950167-2EE4-8935-11C5-248350EAF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14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426D9-BFBD-BC20-D267-66DD8307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E3254A-681A-9EE3-95DC-BE23329F0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288B24-E11B-D1B8-592F-883CE0C62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B8F36-FE78-DD06-E66F-16D9ADDA6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678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7C7E-2B54-5762-E4D1-FCA550BC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31D9A3-79A2-4524-1BFF-5A9DB7BE3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FF6C99-55CB-4CB4-5754-F6F30A0A3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9ADC-BB5D-935F-F617-37AC3B26E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4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2F55C-A108-B13C-4130-570A4ED9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B1B123-9BB5-DDF8-6221-65EBE3F1A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8E6BA4-1162-353C-A700-FDEA710E4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6DC47-0287-9CF3-2352-4CF66BB41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89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E2FB-5239-84F5-FB9F-5E3CFF45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27EAB4-CF63-9518-AD45-2AFFFC47E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E6803-A441-0520-D848-77D51A68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91A47-A8D5-6ADC-C6D7-1BF4F4797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161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2A81-BB55-7B30-5604-B54B02E6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C39481-2159-5AE0-8217-E7B042395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3A358-7EF4-0DCC-802D-AABEF7E1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71F8F-AEB1-B7A4-10A6-38791A75C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865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B06A-F929-6677-BC44-823C4E45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106C3F-B659-4E51-6D40-12932299B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156502-FEF5-D846-9EDA-082EEDBDA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A6CBF-EF22-B873-48CB-C7DBFB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71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F34A-8B0D-B7A9-7371-39265F06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B10A73-51B6-607A-B440-741CEB5DB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C3D753-5BB6-DDF8-5A81-912A2BF84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9D83B-B6F3-C9B0-96C7-7DA73D6CB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318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15DA-5AB3-6CF8-2925-8850BEB8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E530C1-B5D9-9009-637F-ABABC06AA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33E88E-EA0A-F913-925D-9A67142DB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191F0-46CA-0BF3-060A-2E814E1DC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284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1D72-8CCA-475A-A72D-8450ECDF7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0872E5-37B2-93C6-F90C-8934CAC00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E7F30-8C3C-4892-B5C3-FA7FF0216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54E05-0ABB-BF09-7C5D-3FD8CB138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5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D7BFF-DAAD-0921-4FA7-42E350E7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F00EA1-8EA2-2039-DC31-33FBA703B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CF4918-CF52-3BC6-B54F-AF781074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9A41B5-45D0-D242-18E9-FEA7E54C1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276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B8C2D-7DC4-A44C-62E3-EB7F92CB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96D419-19D4-15F2-33BF-7E444C4B7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F418FB-D974-B562-AADA-4ACEEB83E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913773-A64E-7BB3-482E-C2DBA4621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569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AFB08-D34D-22BF-753E-16CA1A61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277D4D-8151-8DC9-9079-E7DFA53AA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672DE7-58AF-9127-FC28-6CC9012CA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92F26-E997-1A7D-8D27-2DF304E3A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43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E902-40E8-E8D9-3BC8-B505DD8B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73474D-F1D1-9090-EF7E-BFD7C4ED7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EB7E4A-E601-BA92-B648-CD1BAC50B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EF466-9FFA-6849-28B1-D4C002006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6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86A40-0325-7A9A-F40C-F0F1C444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4F9FBE-108A-15A9-7BF3-09C6E221B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003BC5-4BA7-2DD7-351E-045252777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34A2C-A109-B547-29EF-3F2B8E27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758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10BD-D875-7F08-9AEE-4D40A923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1BADC6-B886-3AAB-B5BC-FE19A21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24235D-29E4-B2AA-1804-163E317A3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6543C-DF76-6FC4-CB6F-4C3B0522F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3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C41B-E15A-6CC6-70A8-5C982F54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AC2959-F99F-0E36-2F75-C0417E76C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F9A1D0-4273-96F4-026C-73A92FB3F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918DA0-1FBC-E3EB-7B4E-DD95506BF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202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B18E4-9A99-1B8B-8A30-7BE2A38C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DD0563-FABF-9AB7-0EC4-E5FACFEFE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C75230-095D-0234-892F-5BBDD7077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74A836-550B-DE46-3911-C84343804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17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7908-A762-A44C-C62A-EAB9DAB2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2A4FEC-7716-DA58-67E1-74BE4F2AF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817625-E303-D339-6C96-C9BA2DE6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D4F784-7445-A7D7-9720-713F91FFD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199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85F3D-7BEE-9B59-DA97-DB4F54898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EDB6CE-D2F9-CBCF-B1BC-99F9C695A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D4A844-85B7-3BE8-BD98-A68B3B257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8393E-85C8-6BBF-2E6C-6CF98107B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0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1172-574D-7DB5-22DD-266110E0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7F1AA7-3305-1232-9239-059EAEEEC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3BAF33-D921-6196-F987-B7F1134C2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F450C3-1E8D-F540-DF38-BEC7A3E71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88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8916-A9A6-DAE1-BADD-075E744A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8CF44F-F21D-549A-4A54-D6D5912A3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D3E0E3-4716-34D5-1AB6-55446ADD7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6FB01-2374-AA2B-E6FC-BA685E395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304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D57E-D057-CE80-9C6E-00968F00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53D685-1229-0C10-8F4D-9721A51B4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CC8A04-0425-B0BA-1931-5E73BAF1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5360B-B98B-59F9-18C7-83C45A586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751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5CF7-22D6-875A-94A8-BC13FFE8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EFB0EE-BDB5-99BF-1191-EBF7AB7F0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1FED7E-D3A0-3FAB-018F-1170D390C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5A801-6EBC-A34F-2792-806FCF911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798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E852-131D-A392-D787-9E8711BC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78B214-9D19-FDA6-B292-785E7D35F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F4C98D-3951-8CB6-D408-08848A24E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CA4379-E244-7ED5-34B5-C56CC6C52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9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E3AAC-43FC-A5CC-7C1B-7F151F026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6DD021-2CE0-D8BD-A0D4-9870462AA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562BE9-70E2-A9CE-3B1F-E3AD8641A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8D517-3A9C-8D6D-CA02-95C12B25E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0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1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10CB-0BA1-F372-CC9B-E983CF42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051514-6261-3CAF-DD76-FB9F5A050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61BF73-D04A-2ECC-E318-EE0207B96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9C3748-A4E5-3C95-A714-911104E12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4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30B4-054D-8027-AE4F-BFD4055C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F11669-07C2-B28B-E32F-B319F879E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CCB4E6-981C-E54C-8642-35821190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BDF26-347A-2EED-4552-4D7DC4048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32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CF3C-03CF-124C-937E-FF635FE7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17AAD9-58E5-0BDE-DADE-059DA4B24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558757-E34D-2FE7-B765-61360881E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40D2D-9615-2787-BF92-78C387503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02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855C1-76CD-48AD-AB00-F2BF2DEF8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241AB1-DE51-04D2-BFC2-DCADC6CAA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D986F-EEA6-5C33-DAF1-229A15D8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787EB-3086-A984-C78C-4CD442C2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8D164-4DD9-D1A4-F40E-A373C00A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8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10A96-1F93-FD62-3A65-53C14510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465539-5FCB-5327-A0AC-CC72C5D3F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80E4F-F286-86A6-5518-0ED780A6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793A5-D3AF-3C8E-1B4B-12B8E2CC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040D9-30FE-4CC3-B2E0-9FEED8AE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68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A87A29-F778-EEFF-94E8-0193C75D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3125D5-889A-B93C-66DE-A50B99238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4E452-4DEE-5815-58F7-E8A4523A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3AB85-B926-410C-20D6-C6860B27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F3739-7728-1CB2-26EF-2E1A50C9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99B49-58B5-437F-E08C-675675B0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CD781-7944-AB7F-BAED-58D87D88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81D39-7613-8019-E0E0-C04A3D41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3A2B1-FB1C-3052-51E1-0A8EFD48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F9D80-4F71-7DF8-CD11-16BE6EBC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2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51AD6-1046-E8DA-8A51-F367F299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EF87A-1B8B-3F81-EB2D-C0A5AD0BD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0C5784-B35D-A056-6CEC-5AEAC541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E817-6151-897B-BCAB-C14675A0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A2F61-FF54-0E9C-E7A1-98CF119D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4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92FC6-A284-B132-AABB-064B607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A0321-35BA-1DBE-7ABF-6979AA03E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50439-7DB3-4F60-E895-4B56984A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DA798-C89F-3EF5-7EAE-3827F93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8DEA3-1D1F-BA29-A0C5-17BFE3C4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AA0939-A7F9-A7A8-D6D9-A63C6567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6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732EB-39EE-2096-6D46-07589E86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5AF44-B0AC-8B39-47BB-7E61FC856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0BCE65-76F9-3DBC-CB1C-5232B1677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EDF636-037D-7F6F-D325-513D4846D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6C7852-0AD7-2513-EE56-2CB749BCD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41D7E3-1EEF-B8DB-A5EC-1C04F51A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7BB2C3-B6C2-2E31-4B04-FC4164C0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DEBB7B-CF5C-5FEB-2AEE-8AD09694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0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313A-7540-A21F-F19D-74E5945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879411-07FC-8706-1EF4-E1386AB4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EF323-8E3E-AC35-CDFD-2D6B58E4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ECF81A-8B45-F3A9-ABB2-7D13202B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98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5E2736-6604-600E-C4D2-5A0F805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5765F4-6340-79B8-2B06-76460DD5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86F94-E481-DFD0-0638-3965753C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5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A5992-AE0D-D119-5FB4-DDF699E4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A9F77-4B86-8699-1CFC-CD9B464B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49FF9A-BA28-D942-0AF9-D44DECAB7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5E364-0905-E1D7-ECA0-F4B2CFB7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43BC17-F1CD-31D1-EE1A-D2543707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E3348F-1050-16EC-B5EC-78C14649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D643B-8154-2125-D003-076C1090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492DC-EA66-1C67-737A-9FEC28164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3EF30-5CAE-6422-3CB8-B13E383A9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D6C3E-75D3-C53B-1CEC-F0C54459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283B48-C4C1-2184-ED8C-EF5A07B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0AC9A9-9ACB-5C51-62CA-8635BFA7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3B5166-D917-326A-2942-2B7DA78C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E3CC38-1728-E960-DFA9-481CA9F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5D804-B2FA-9CBE-3CF2-2E6A7E5A2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B1D394-1D5E-47AC-B4E4-77CFFED56DE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8E0BD-9F64-B41F-DE4F-4EC207EF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2E17A-9FE7-454F-77D6-8F08C146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0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33.xml"/><Relationship Id="rId18" Type="http://schemas.openxmlformats.org/officeDocument/2006/relationships/image" Target="../media/image30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6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svg"/><Relationship Id="rId10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14.svg"/><Relationship Id="rId14" Type="http://schemas.openxmlformats.org/officeDocument/2006/relationships/slide" Target="slide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24.xml"/><Relationship Id="rId3" Type="http://schemas.openxmlformats.org/officeDocument/2006/relationships/image" Target="../media/image21.png"/><Relationship Id="rId7" Type="http://schemas.openxmlformats.org/officeDocument/2006/relationships/image" Target="../media/image34.sv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slide" Target="slide32.xml"/><Relationship Id="rId15" Type="http://schemas.openxmlformats.org/officeDocument/2006/relationships/image" Target="../media/image40.sv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12" Type="http://schemas.openxmlformats.org/officeDocument/2006/relationships/slide" Target="slide2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7.xml"/><Relationship Id="rId10" Type="http://schemas.openxmlformats.org/officeDocument/2006/relationships/image" Target="../media/image42.svg"/><Relationship Id="rId4" Type="http://schemas.microsoft.com/office/2007/relationships/hdphoto" Target="../media/hdphoto1.wdp"/><Relationship Id="rId9" Type="http://schemas.openxmlformats.org/officeDocument/2006/relationships/image" Target="../media/image41.png"/><Relationship Id="rId1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slide" Target="slide24.xml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42.sv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slide" Target="slide31.xml"/><Relationship Id="rId5" Type="http://schemas.openxmlformats.org/officeDocument/2006/relationships/slide" Target="slide24.xml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slide" Target="slide24.xml"/><Relationship Id="rId4" Type="http://schemas.microsoft.com/office/2007/relationships/hdphoto" Target="../media/hdphoto1.wdp"/><Relationship Id="rId9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21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slide" Target="slide24.xml"/><Relationship Id="rId15" Type="http://schemas.openxmlformats.org/officeDocument/2006/relationships/image" Target="../media/image38.sv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svg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1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53.svg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3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24.xml"/><Relationship Id="rId5" Type="http://schemas.openxmlformats.org/officeDocument/2006/relationships/image" Target="../media/image1.png"/><Relationship Id="rId10" Type="http://schemas.openxmlformats.org/officeDocument/2006/relationships/slide" Target="slide1.xml"/><Relationship Id="rId4" Type="http://schemas.microsoft.com/office/2007/relationships/hdphoto" Target="../media/hdphoto1.wdp"/><Relationship Id="rId9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slide" Target="slide38.xml"/><Relationship Id="rId5" Type="http://schemas.openxmlformats.org/officeDocument/2006/relationships/slide" Target="slide24.xml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slide" Target="slide24.xml"/><Relationship Id="rId4" Type="http://schemas.microsoft.com/office/2007/relationships/hdphoto" Target="../media/hdphoto1.wdp"/><Relationship Id="rId9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slide" Target="slide37.xml"/><Relationship Id="rId5" Type="http://schemas.openxmlformats.org/officeDocument/2006/relationships/slide" Target="slide24.xml"/><Relationship Id="rId10" Type="http://schemas.openxmlformats.org/officeDocument/2006/relationships/slide" Target="slide40.xml"/><Relationship Id="rId4" Type="http://schemas.microsoft.com/office/2007/relationships/hdphoto" Target="../media/hdphoto1.wdp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slide" Target="slide24.xml"/><Relationship Id="rId10" Type="http://schemas.openxmlformats.org/officeDocument/2006/relationships/image" Target="../media/image54.jpg"/><Relationship Id="rId4" Type="http://schemas.microsoft.com/office/2007/relationships/hdphoto" Target="../media/hdphoto1.wdp"/><Relationship Id="rId9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image" Target="../media/image21.png"/><Relationship Id="rId7" Type="http://schemas.openxmlformats.org/officeDocument/2006/relationships/image" Target="../media/image14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54.jpg"/><Relationship Id="rId15" Type="http://schemas.openxmlformats.org/officeDocument/2006/relationships/slide" Target="slide20.xml"/><Relationship Id="rId10" Type="http://schemas.openxmlformats.org/officeDocument/2006/relationships/image" Target="../media/image17.png"/><Relationship Id="rId19" Type="http://schemas.openxmlformats.org/officeDocument/2006/relationships/image" Target="../media/image60.sv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slide" Target="slide4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9.png"/><Relationship Id="rId1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55.png"/><Relationship Id="rId12" Type="http://schemas.openxmlformats.org/officeDocument/2006/relationships/image" Target="../media/image58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image" Target="../media/image57.png"/><Relationship Id="rId5" Type="http://schemas.openxmlformats.org/officeDocument/2006/relationships/image" Target="../media/image54.jpg"/><Relationship Id="rId15" Type="http://schemas.openxmlformats.org/officeDocument/2006/relationships/image" Target="../media/image13.png"/><Relationship Id="rId10" Type="http://schemas.openxmlformats.org/officeDocument/2006/relationships/slide" Target="slide20.xml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slide" Target="slide40.xml"/><Relationship Id="rId1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9.png"/><Relationship Id="rId18" Type="http://schemas.openxmlformats.org/officeDocument/2006/relationships/image" Target="../media/image16.svg"/><Relationship Id="rId3" Type="http://schemas.openxmlformats.org/officeDocument/2006/relationships/image" Target="../media/image21.png"/><Relationship Id="rId21" Type="http://schemas.openxmlformats.org/officeDocument/2006/relationships/slide" Target="slide23.xml"/><Relationship Id="rId7" Type="http://schemas.openxmlformats.org/officeDocument/2006/relationships/image" Target="../media/image55.png"/><Relationship Id="rId12" Type="http://schemas.openxmlformats.org/officeDocument/2006/relationships/image" Target="../media/image58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image" Target="../media/image57.png"/><Relationship Id="rId24" Type="http://schemas.openxmlformats.org/officeDocument/2006/relationships/image" Target="../media/image23.svg"/><Relationship Id="rId5" Type="http://schemas.openxmlformats.org/officeDocument/2006/relationships/image" Target="../media/image54.jpg"/><Relationship Id="rId15" Type="http://schemas.openxmlformats.org/officeDocument/2006/relationships/image" Target="../media/image13.png"/><Relationship Id="rId23" Type="http://schemas.openxmlformats.org/officeDocument/2006/relationships/image" Target="../media/image22.png"/><Relationship Id="rId10" Type="http://schemas.openxmlformats.org/officeDocument/2006/relationships/slide" Target="slide20.xml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slide" Target="slide40.xml"/><Relationship Id="rId14" Type="http://schemas.openxmlformats.org/officeDocument/2006/relationships/image" Target="../media/image60.svg"/><Relationship Id="rId22" Type="http://schemas.openxmlformats.org/officeDocument/2006/relationships/slide" Target="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5AC26BEA-0311-A8A2-C4F5-38C2390548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!! 提示框">
            <a:extLst>
              <a:ext uri="{FF2B5EF4-FFF2-40B4-BE49-F238E27FC236}">
                <a16:creationId xmlns:a16="http://schemas.microsoft.com/office/drawing/2014/main" id="{7BBED355-78A4-48CE-81E5-DD5A908E8CDA}"/>
              </a:ext>
            </a:extLst>
          </p:cNvPr>
          <p:cNvGrpSpPr/>
          <p:nvPr/>
        </p:nvGrpSpPr>
        <p:grpSpPr>
          <a:xfrm>
            <a:off x="503073" y="423333"/>
            <a:ext cx="4564916" cy="1236134"/>
            <a:chOff x="3813540" y="2810933"/>
            <a:chExt cx="4564916" cy="1236134"/>
          </a:xfrm>
        </p:grpSpPr>
        <p:sp>
          <p:nvSpPr>
            <p:cNvPr id="14" name="!! 弹窗">
              <a:extLst>
                <a:ext uri="{FF2B5EF4-FFF2-40B4-BE49-F238E27FC236}">
                  <a16:creationId xmlns:a16="http://schemas.microsoft.com/office/drawing/2014/main" id="{E947320B-1308-2478-6F63-D7540448DABB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">
              <a:extLst>
                <a:ext uri="{FF2B5EF4-FFF2-40B4-BE49-F238E27FC236}">
                  <a16:creationId xmlns:a16="http://schemas.microsoft.com/office/drawing/2014/main" id="{3EB2CD1C-44FD-6F34-7D92-025704BAACBC}"/>
                </a:ext>
              </a:extLst>
            </p:cNvPr>
            <p:cNvSpPr txBox="1"/>
            <p:nvPr/>
          </p:nvSpPr>
          <p:spPr>
            <a:xfrm>
              <a:off x="5012459" y="3068007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9" name="副标题">
              <a:extLst>
                <a:ext uri="{FF2B5EF4-FFF2-40B4-BE49-F238E27FC236}">
                  <a16:creationId xmlns:a16="http://schemas.microsoft.com/office/drawing/2014/main" id="{64FA04D5-2AD8-11FD-F92D-A5B489110609}"/>
                </a:ext>
              </a:extLst>
            </p:cNvPr>
            <p:cNvSpPr txBox="1"/>
            <p:nvPr/>
          </p:nvSpPr>
          <p:spPr>
            <a:xfrm>
              <a:off x="5012459" y="3386665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20" name="!! 图标">
              <a:extLst>
                <a:ext uri="{FF2B5EF4-FFF2-40B4-BE49-F238E27FC236}">
                  <a16:creationId xmlns:a16="http://schemas.microsoft.com/office/drawing/2014/main" id="{D0370A60-DB8E-77A8-4E3C-39F6061F51C8}"/>
                </a:ext>
              </a:extLst>
            </p:cNvPr>
            <p:cNvSpPr/>
            <p:nvPr/>
          </p:nvSpPr>
          <p:spPr>
            <a:xfrm>
              <a:off x="4257672" y="3133803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!! 顶部警告">
            <a:extLst>
              <a:ext uri="{FF2B5EF4-FFF2-40B4-BE49-F238E27FC236}">
                <a16:creationId xmlns:a16="http://schemas.microsoft.com/office/drawing/2014/main" id="{491D7F82-06D3-5733-71EC-E762B40B0AB7}"/>
              </a:ext>
            </a:extLst>
          </p:cNvPr>
          <p:cNvGrpSpPr/>
          <p:nvPr/>
        </p:nvGrpSpPr>
        <p:grpSpPr>
          <a:xfrm>
            <a:off x="5595091" y="592908"/>
            <a:ext cx="3541817" cy="781669"/>
            <a:chOff x="6744289" y="1953066"/>
            <a:chExt cx="3541817" cy="781669"/>
          </a:xfrm>
        </p:grpSpPr>
        <p:sp>
          <p:nvSpPr>
            <p:cNvPr id="5" name="!! 背景">
              <a:extLst>
                <a:ext uri="{FF2B5EF4-FFF2-40B4-BE49-F238E27FC236}">
                  <a16:creationId xmlns:a16="http://schemas.microsoft.com/office/drawing/2014/main" id="{92A0E51D-49DA-E539-4A66-A2079DD20A1B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6" name="!! 标题">
              <a:extLst>
                <a:ext uri="{FF2B5EF4-FFF2-40B4-BE49-F238E27FC236}">
                  <a16:creationId xmlns:a16="http://schemas.microsoft.com/office/drawing/2014/main" id="{790370DB-E1E4-D294-BA2C-7532E7AD78A6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标题</a:t>
              </a:r>
            </a:p>
          </p:txBody>
        </p:sp>
        <p:sp>
          <p:nvSpPr>
            <p:cNvPr id="7" name="!! 副标题">
              <a:extLst>
                <a:ext uri="{FF2B5EF4-FFF2-40B4-BE49-F238E27FC236}">
                  <a16:creationId xmlns:a16="http://schemas.microsoft.com/office/drawing/2014/main" id="{EAFA26E0-9DDD-B186-D076-493D86C30DED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副标题</a:t>
              </a:r>
            </a:p>
          </p:txBody>
        </p:sp>
      </p:grpSp>
      <p:sp>
        <p:nvSpPr>
          <p:cNvPr id="8" name="!! 按钮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58A48-7930-C570-310B-285DBA500AEE}"/>
              </a:ext>
            </a:extLst>
          </p:cNvPr>
          <p:cNvSpPr/>
          <p:nvPr/>
        </p:nvSpPr>
        <p:spPr>
          <a:xfrm>
            <a:off x="9507545" y="563121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强调按钮</a:t>
            </a:r>
          </a:p>
        </p:txBody>
      </p:sp>
      <p:sp>
        <p:nvSpPr>
          <p:cNvPr id="9" name="!! 返回">
            <a:hlinkClick r:id="rId4" action="ppaction://hlinksldjump"/>
            <a:extLst>
              <a:ext uri="{FF2B5EF4-FFF2-40B4-BE49-F238E27FC236}">
                <a16:creationId xmlns:a16="http://schemas.microsoft.com/office/drawing/2014/main" id="{D6E799BD-D024-6320-460E-2FB7DEE6FD3C}"/>
              </a:ext>
            </a:extLst>
          </p:cNvPr>
          <p:cNvSpPr/>
          <p:nvPr/>
        </p:nvSpPr>
        <p:spPr>
          <a:xfrm>
            <a:off x="9507545" y="1145069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2A8D3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次要按钮</a:t>
            </a:r>
          </a:p>
        </p:txBody>
      </p:sp>
      <p:grpSp>
        <p:nvGrpSpPr>
          <p:cNvPr id="10" name="!! 大标题">
            <a:extLst>
              <a:ext uri="{FF2B5EF4-FFF2-40B4-BE49-F238E27FC236}">
                <a16:creationId xmlns:a16="http://schemas.microsoft.com/office/drawing/2014/main" id="{23320455-370C-8A57-20CE-D1520395090C}"/>
              </a:ext>
            </a:extLst>
          </p:cNvPr>
          <p:cNvGrpSpPr/>
          <p:nvPr/>
        </p:nvGrpSpPr>
        <p:grpSpPr>
          <a:xfrm>
            <a:off x="9502474" y="4453759"/>
            <a:ext cx="1160605" cy="461665"/>
            <a:chOff x="3079753" y="1375827"/>
            <a:chExt cx="726902" cy="461665"/>
          </a:xfrm>
        </p:grpSpPr>
        <p:sp>
          <p:nvSpPr>
            <p:cNvPr id="11" name="!! 标题符">
              <a:extLst>
                <a:ext uri="{FF2B5EF4-FFF2-40B4-BE49-F238E27FC236}">
                  <a16:creationId xmlns:a16="http://schemas.microsoft.com/office/drawing/2014/main" id="{EBB6EE75-9D18-F84C-379E-1C8758B897B7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" name="!! 标题">
              <a:extLst>
                <a:ext uri="{FF2B5EF4-FFF2-40B4-BE49-F238E27FC236}">
                  <a16:creationId xmlns:a16="http://schemas.microsoft.com/office/drawing/2014/main" id="{83094075-49E1-AC8A-69AC-757CBA70B2BB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大标题</a:t>
              </a:r>
            </a:p>
          </p:txBody>
        </p:sp>
      </p:grpSp>
      <p:grpSp>
        <p:nvGrpSpPr>
          <p:cNvPr id="16" name="!! 顶部错误">
            <a:extLst>
              <a:ext uri="{FF2B5EF4-FFF2-40B4-BE49-F238E27FC236}">
                <a16:creationId xmlns:a16="http://schemas.microsoft.com/office/drawing/2014/main" id="{3FEAA996-D087-C023-17DE-791E3E15A3C6}"/>
              </a:ext>
            </a:extLst>
          </p:cNvPr>
          <p:cNvGrpSpPr/>
          <p:nvPr/>
        </p:nvGrpSpPr>
        <p:grpSpPr>
          <a:xfrm>
            <a:off x="5595091" y="1476568"/>
            <a:ext cx="3541817" cy="781669"/>
            <a:chOff x="6744289" y="1953066"/>
            <a:chExt cx="3541817" cy="781669"/>
          </a:xfrm>
        </p:grpSpPr>
        <p:sp>
          <p:nvSpPr>
            <p:cNvPr id="17" name="!! 背景">
              <a:extLst>
                <a:ext uri="{FF2B5EF4-FFF2-40B4-BE49-F238E27FC236}">
                  <a16:creationId xmlns:a16="http://schemas.microsoft.com/office/drawing/2014/main" id="{BB94669E-26D9-4A76-7242-58A1FA0590D4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18" name="!! 标题">
              <a:extLst>
                <a:ext uri="{FF2B5EF4-FFF2-40B4-BE49-F238E27FC236}">
                  <a16:creationId xmlns:a16="http://schemas.microsoft.com/office/drawing/2014/main" id="{A3CF0E0D-D8A9-8EB3-3971-D647E42C03B5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标题</a:t>
              </a:r>
            </a:p>
          </p:txBody>
        </p:sp>
        <p:sp>
          <p:nvSpPr>
            <p:cNvPr id="22" name="!! 副标题">
              <a:extLst>
                <a:ext uri="{FF2B5EF4-FFF2-40B4-BE49-F238E27FC236}">
                  <a16:creationId xmlns:a16="http://schemas.microsoft.com/office/drawing/2014/main" id="{AAFDA4AD-1858-8144-B348-5571C06BD006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副标题</a:t>
              </a:r>
            </a:p>
          </p:txBody>
        </p:sp>
      </p:grpSp>
      <p:grpSp>
        <p:nvGrpSpPr>
          <p:cNvPr id="33" name="带按钮的提示框">
            <a:extLst>
              <a:ext uri="{FF2B5EF4-FFF2-40B4-BE49-F238E27FC236}">
                <a16:creationId xmlns:a16="http://schemas.microsoft.com/office/drawing/2014/main" id="{C3F8505E-7C32-8FAB-DD38-AF64F4098614}"/>
              </a:ext>
            </a:extLst>
          </p:cNvPr>
          <p:cNvGrpSpPr/>
          <p:nvPr/>
        </p:nvGrpSpPr>
        <p:grpSpPr>
          <a:xfrm>
            <a:off x="503073" y="1796572"/>
            <a:ext cx="4564916" cy="1666468"/>
            <a:chOff x="2912999" y="3341281"/>
            <a:chExt cx="4564916" cy="1666468"/>
          </a:xfrm>
        </p:grpSpPr>
        <p:sp>
          <p:nvSpPr>
            <p:cNvPr id="24" name="!! 弹窗">
              <a:extLst>
                <a:ext uri="{FF2B5EF4-FFF2-40B4-BE49-F238E27FC236}">
                  <a16:creationId xmlns:a16="http://schemas.microsoft.com/office/drawing/2014/main" id="{3811793A-6D36-4707-5EC9-01B5F56FEAEB}"/>
                </a:ext>
              </a:extLst>
            </p:cNvPr>
            <p:cNvSpPr/>
            <p:nvPr/>
          </p:nvSpPr>
          <p:spPr>
            <a:xfrm>
              <a:off x="2912999" y="3341281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标题">
              <a:extLst>
                <a:ext uri="{FF2B5EF4-FFF2-40B4-BE49-F238E27FC236}">
                  <a16:creationId xmlns:a16="http://schemas.microsoft.com/office/drawing/2014/main" id="{06720A20-87A8-D9E2-FB45-D89B77C3F724}"/>
                </a:ext>
              </a:extLst>
            </p:cNvPr>
            <p:cNvSpPr txBox="1"/>
            <p:nvPr/>
          </p:nvSpPr>
          <p:spPr>
            <a:xfrm>
              <a:off x="4111918" y="3598355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26" name="副标题">
              <a:extLst>
                <a:ext uri="{FF2B5EF4-FFF2-40B4-BE49-F238E27FC236}">
                  <a16:creationId xmlns:a16="http://schemas.microsoft.com/office/drawing/2014/main" id="{6ACE7C96-A879-4B81-520C-0932AE427B4F}"/>
                </a:ext>
              </a:extLst>
            </p:cNvPr>
            <p:cNvSpPr txBox="1"/>
            <p:nvPr/>
          </p:nvSpPr>
          <p:spPr>
            <a:xfrm>
              <a:off x="4111918" y="3917013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27" name="!! 图标">
              <a:extLst>
                <a:ext uri="{FF2B5EF4-FFF2-40B4-BE49-F238E27FC236}">
                  <a16:creationId xmlns:a16="http://schemas.microsoft.com/office/drawing/2014/main" id="{48B24D1F-D366-56B2-CC46-2459852A1245}"/>
                </a:ext>
              </a:extLst>
            </p:cNvPr>
            <p:cNvSpPr/>
            <p:nvPr/>
          </p:nvSpPr>
          <p:spPr>
            <a:xfrm>
              <a:off x="3357131" y="3664151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hlinkClick r:id="" action="ppaction://noaction"/>
              <a:extLst>
                <a:ext uri="{FF2B5EF4-FFF2-40B4-BE49-F238E27FC236}">
                  <a16:creationId xmlns:a16="http://schemas.microsoft.com/office/drawing/2014/main" id="{775723E6-BACB-AEB4-A627-CFDCD8919820}"/>
                </a:ext>
              </a:extLst>
            </p:cNvPr>
            <p:cNvSpPr/>
            <p:nvPr/>
          </p:nvSpPr>
          <p:spPr>
            <a:xfrm>
              <a:off x="6114226" y="449674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2" name="矩形: 圆角 31">
              <a:hlinkClick r:id="" action="ppaction://noaction"/>
              <a:extLst>
                <a:ext uri="{FF2B5EF4-FFF2-40B4-BE49-F238E27FC236}">
                  <a16:creationId xmlns:a16="http://schemas.microsoft.com/office/drawing/2014/main" id="{C7B478A5-0622-264F-498D-4F952B2B1946}"/>
                </a:ext>
              </a:extLst>
            </p:cNvPr>
            <p:cNvSpPr/>
            <p:nvPr/>
          </p:nvSpPr>
          <p:spPr>
            <a:xfrm>
              <a:off x="4851768" y="449352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</p:grpSp>
      <p:grpSp>
        <p:nvGrpSpPr>
          <p:cNvPr id="43" name="!! 带输入框的提示框">
            <a:extLst>
              <a:ext uri="{FF2B5EF4-FFF2-40B4-BE49-F238E27FC236}">
                <a16:creationId xmlns:a16="http://schemas.microsoft.com/office/drawing/2014/main" id="{25AD1416-ED9E-BE7E-BB54-B4B13916F55A}"/>
              </a:ext>
            </a:extLst>
          </p:cNvPr>
          <p:cNvGrpSpPr/>
          <p:nvPr/>
        </p:nvGrpSpPr>
        <p:grpSpPr>
          <a:xfrm>
            <a:off x="503073" y="3600144"/>
            <a:ext cx="4564916" cy="2137716"/>
            <a:chOff x="503073" y="3600144"/>
            <a:chExt cx="4564916" cy="2137716"/>
          </a:xfrm>
        </p:grpSpPr>
        <p:sp>
          <p:nvSpPr>
            <p:cNvPr id="35" name="!! 弹窗">
              <a:extLst>
                <a:ext uri="{FF2B5EF4-FFF2-40B4-BE49-F238E27FC236}">
                  <a16:creationId xmlns:a16="http://schemas.microsoft.com/office/drawing/2014/main" id="{0B41555A-D8F5-7AE8-A923-B8AB6E85C36C}"/>
                </a:ext>
              </a:extLst>
            </p:cNvPr>
            <p:cNvSpPr/>
            <p:nvPr/>
          </p:nvSpPr>
          <p:spPr>
            <a:xfrm>
              <a:off x="503073" y="3600144"/>
              <a:ext cx="4564916" cy="2137716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标题">
              <a:extLst>
                <a:ext uri="{FF2B5EF4-FFF2-40B4-BE49-F238E27FC236}">
                  <a16:creationId xmlns:a16="http://schemas.microsoft.com/office/drawing/2014/main" id="{182A1699-2718-AA58-0266-15781B5DDD17}"/>
                </a:ext>
              </a:extLst>
            </p:cNvPr>
            <p:cNvSpPr txBox="1"/>
            <p:nvPr/>
          </p:nvSpPr>
          <p:spPr>
            <a:xfrm>
              <a:off x="1701992" y="3857219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37" name="副标题">
              <a:extLst>
                <a:ext uri="{FF2B5EF4-FFF2-40B4-BE49-F238E27FC236}">
                  <a16:creationId xmlns:a16="http://schemas.microsoft.com/office/drawing/2014/main" id="{C27593F4-7922-8C9E-BA04-F11015239BB7}"/>
                </a:ext>
              </a:extLst>
            </p:cNvPr>
            <p:cNvSpPr txBox="1"/>
            <p:nvPr/>
          </p:nvSpPr>
          <p:spPr>
            <a:xfrm>
              <a:off x="1701992" y="4175877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8" name="!! 图标">
              <a:extLst>
                <a:ext uri="{FF2B5EF4-FFF2-40B4-BE49-F238E27FC236}">
                  <a16:creationId xmlns:a16="http://schemas.microsoft.com/office/drawing/2014/main" id="{4265D6A8-732C-F12F-CD3C-EFFB4BFCC449}"/>
                </a:ext>
              </a:extLst>
            </p:cNvPr>
            <p:cNvSpPr/>
            <p:nvPr/>
          </p:nvSpPr>
          <p:spPr>
            <a:xfrm>
              <a:off x="947205" y="3923015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hlinkClick r:id="" action="ppaction://noaction"/>
              <a:extLst>
                <a:ext uri="{FF2B5EF4-FFF2-40B4-BE49-F238E27FC236}">
                  <a16:creationId xmlns:a16="http://schemas.microsoft.com/office/drawing/2014/main" id="{D3338296-B41F-50A8-F5FE-5D00E279081D}"/>
                </a:ext>
              </a:extLst>
            </p:cNvPr>
            <p:cNvSpPr/>
            <p:nvPr/>
          </p:nvSpPr>
          <p:spPr>
            <a:xfrm>
              <a:off x="3704300" y="5196475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0" name="矩形: 圆角 39">
              <a:hlinkClick r:id="" action="ppaction://noaction"/>
              <a:extLst>
                <a:ext uri="{FF2B5EF4-FFF2-40B4-BE49-F238E27FC236}">
                  <a16:creationId xmlns:a16="http://schemas.microsoft.com/office/drawing/2014/main" id="{1F2467BF-31D5-96AA-8D79-781E2C34C527}"/>
                </a:ext>
              </a:extLst>
            </p:cNvPr>
            <p:cNvSpPr/>
            <p:nvPr/>
          </p:nvSpPr>
          <p:spPr>
            <a:xfrm>
              <a:off x="2441842" y="5193249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D5E0815-1D6E-FC51-783A-3ACD0AAB0163}"/>
                </a:ext>
              </a:extLst>
            </p:cNvPr>
            <p:cNvSpPr/>
            <p:nvPr/>
          </p:nvSpPr>
          <p:spPr>
            <a:xfrm>
              <a:off x="947205" y="4708371"/>
              <a:ext cx="3882429" cy="305722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输入框</a:t>
              </a:r>
            </a:p>
          </p:txBody>
        </p:sp>
      </p:grpSp>
      <p:sp>
        <p:nvSpPr>
          <p:cNvPr id="48" name="!! 输入框">
            <a:extLst>
              <a:ext uri="{FF2B5EF4-FFF2-40B4-BE49-F238E27FC236}">
                <a16:creationId xmlns:a16="http://schemas.microsoft.com/office/drawing/2014/main" id="{C4FDA68A-A7F3-5292-D379-2AD5002D380C}"/>
              </a:ext>
            </a:extLst>
          </p:cNvPr>
          <p:cNvSpPr/>
          <p:nvPr/>
        </p:nvSpPr>
        <p:spPr>
          <a:xfrm>
            <a:off x="9507544" y="5341537"/>
            <a:ext cx="2359488" cy="392193"/>
          </a:xfrm>
          <a:prstGeom prst="roundRect">
            <a:avLst>
              <a:gd name="adj" fmla="val 20553"/>
            </a:avLst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输入框</a:t>
            </a:r>
          </a:p>
        </p:txBody>
      </p:sp>
      <p:grpSp>
        <p:nvGrpSpPr>
          <p:cNvPr id="51" name="!! 选择列表">
            <a:extLst>
              <a:ext uri="{FF2B5EF4-FFF2-40B4-BE49-F238E27FC236}">
                <a16:creationId xmlns:a16="http://schemas.microsoft.com/office/drawing/2014/main" id="{056FCF04-DEB7-4D85-5E66-FDFAB34001C7}"/>
              </a:ext>
            </a:extLst>
          </p:cNvPr>
          <p:cNvGrpSpPr/>
          <p:nvPr/>
        </p:nvGrpSpPr>
        <p:grpSpPr>
          <a:xfrm>
            <a:off x="5595090" y="2442358"/>
            <a:ext cx="3541817" cy="3295501"/>
            <a:chOff x="5595090" y="2442358"/>
            <a:chExt cx="3541817" cy="3295501"/>
          </a:xfrm>
        </p:grpSpPr>
        <p:sp>
          <p:nvSpPr>
            <p:cNvPr id="44" name="!! 背景板">
              <a:extLst>
                <a:ext uri="{FF2B5EF4-FFF2-40B4-BE49-F238E27FC236}">
                  <a16:creationId xmlns:a16="http://schemas.microsoft.com/office/drawing/2014/main" id="{D9A060EF-78EC-04DC-5B41-29D88D27BB37}"/>
                </a:ext>
              </a:extLst>
            </p:cNvPr>
            <p:cNvSpPr/>
            <p:nvPr/>
          </p:nvSpPr>
          <p:spPr>
            <a:xfrm>
              <a:off x="5595090" y="2442358"/>
              <a:ext cx="3541817" cy="3295501"/>
            </a:xfrm>
            <a:prstGeom prst="roundRect">
              <a:avLst>
                <a:gd name="adj" fmla="val 4577"/>
              </a:avLst>
            </a:prstGeom>
            <a:solidFill>
              <a:schemeClr val="bg2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!! 选中">
              <a:extLst>
                <a:ext uri="{FF2B5EF4-FFF2-40B4-BE49-F238E27FC236}">
                  <a16:creationId xmlns:a16="http://schemas.microsoft.com/office/drawing/2014/main" id="{73278A5D-6171-AD33-5EA0-68BA9C000AD9}"/>
                </a:ext>
              </a:extLst>
            </p:cNvPr>
            <p:cNvSpPr/>
            <p:nvPr/>
          </p:nvSpPr>
          <p:spPr>
            <a:xfrm>
              <a:off x="5867995" y="3124217"/>
              <a:ext cx="2996006" cy="545100"/>
            </a:xfrm>
            <a:prstGeom prst="roundRect">
              <a:avLst>
                <a:gd name="adj" fmla="val 22880"/>
              </a:avLst>
            </a:prstGeom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/>
                <a:t>选中</a:t>
              </a:r>
            </a:p>
          </p:txBody>
        </p:sp>
        <p:sp>
          <p:nvSpPr>
            <p:cNvPr id="46" name="!! 未选中">
              <a:extLst>
                <a:ext uri="{FF2B5EF4-FFF2-40B4-BE49-F238E27FC236}">
                  <a16:creationId xmlns:a16="http://schemas.microsoft.com/office/drawing/2014/main" id="{A044792F-671E-8E45-01AB-E6F114902B48}"/>
                </a:ext>
              </a:extLst>
            </p:cNvPr>
            <p:cNvSpPr/>
            <p:nvPr/>
          </p:nvSpPr>
          <p:spPr>
            <a:xfrm>
              <a:off x="5877446" y="3779587"/>
              <a:ext cx="2996006" cy="545100"/>
            </a:xfrm>
            <a:prstGeom prst="roundRect">
              <a:avLst>
                <a:gd name="adj" fmla="val 22880"/>
              </a:avLst>
            </a:prstGeom>
            <a:solidFill>
              <a:schemeClr val="bg1"/>
            </a:solidFill>
            <a:ln w="6350">
              <a:solidFill>
                <a:schemeClr val="bg1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>
                  <a:solidFill>
                    <a:schemeClr val="tx1"/>
                  </a:solidFill>
                </a:rPr>
                <a:t>未选中</a:t>
              </a:r>
            </a:p>
          </p:txBody>
        </p:sp>
        <p:sp>
          <p:nvSpPr>
            <p:cNvPr id="47" name="!! 不可用">
              <a:extLst>
                <a:ext uri="{FF2B5EF4-FFF2-40B4-BE49-F238E27FC236}">
                  <a16:creationId xmlns:a16="http://schemas.microsoft.com/office/drawing/2014/main" id="{E311D389-8D2B-B168-7826-9B794B2B4CAF}"/>
                </a:ext>
              </a:extLst>
            </p:cNvPr>
            <p:cNvSpPr/>
            <p:nvPr/>
          </p:nvSpPr>
          <p:spPr>
            <a:xfrm>
              <a:off x="5877446" y="4431015"/>
              <a:ext cx="2996006" cy="545100"/>
            </a:xfrm>
            <a:prstGeom prst="roundRect">
              <a:avLst>
                <a:gd name="adj" fmla="val 22880"/>
              </a:avLst>
            </a:prstGeom>
            <a:solidFill>
              <a:schemeClr val="bg1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不可用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F303988-AAA3-D8CE-E564-A6D9DDC5FBDC}"/>
                </a:ext>
              </a:extLst>
            </p:cNvPr>
            <p:cNvSpPr txBox="1"/>
            <p:nvPr/>
          </p:nvSpPr>
          <p:spPr>
            <a:xfrm>
              <a:off x="5859528" y="2663624"/>
              <a:ext cx="2137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列表名（可选）</a:t>
              </a:r>
            </a:p>
          </p:txBody>
        </p:sp>
      </p:grpSp>
      <p:sp>
        <p:nvSpPr>
          <p:cNvPr id="52" name="!! 开关1背景">
            <a:extLst>
              <a:ext uri="{FF2B5EF4-FFF2-40B4-BE49-F238E27FC236}">
                <a16:creationId xmlns:a16="http://schemas.microsoft.com/office/drawing/2014/main" id="{BE8AADBC-FDFB-04C4-FBB6-ED75B71BBE03}"/>
              </a:ext>
            </a:extLst>
          </p:cNvPr>
          <p:cNvSpPr/>
          <p:nvPr/>
        </p:nvSpPr>
        <p:spPr>
          <a:xfrm>
            <a:off x="9497824" y="2717985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3" name="!! 开关1">
            <a:extLst>
              <a:ext uri="{FF2B5EF4-FFF2-40B4-BE49-F238E27FC236}">
                <a16:creationId xmlns:a16="http://schemas.microsoft.com/office/drawing/2014/main" id="{A3D38018-D1E5-0A29-2AF4-01129DAD9BEA}"/>
              </a:ext>
            </a:extLst>
          </p:cNvPr>
          <p:cNvSpPr/>
          <p:nvPr/>
        </p:nvSpPr>
        <p:spPr>
          <a:xfrm>
            <a:off x="9531506" y="2741629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54" name="!! load">
            <a:extLst>
              <a:ext uri="{FF2B5EF4-FFF2-40B4-BE49-F238E27FC236}">
                <a16:creationId xmlns:a16="http://schemas.microsoft.com/office/drawing/2014/main" id="{EC294FFD-D529-38FA-EF26-1F5E34348EC9}"/>
              </a:ext>
            </a:extLst>
          </p:cNvPr>
          <p:cNvGrpSpPr/>
          <p:nvPr/>
        </p:nvGrpSpPr>
        <p:grpSpPr>
          <a:xfrm>
            <a:off x="11382596" y="2378518"/>
            <a:ext cx="245532" cy="245532"/>
            <a:chOff x="7349534" y="4722202"/>
            <a:chExt cx="279398" cy="279398"/>
          </a:xfrm>
        </p:grpSpPr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A711C09C-922D-C512-F70E-74E970E78050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008987E4-3B5B-1E42-4C21-DA3824FA717C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7" name="!! 检测">
            <a:extLst>
              <a:ext uri="{FF2B5EF4-FFF2-40B4-BE49-F238E27FC236}">
                <a16:creationId xmlns:a16="http://schemas.microsoft.com/office/drawing/2014/main" id="{6038F025-F48A-0765-AC31-3AECC2373A42}"/>
              </a:ext>
            </a:extLst>
          </p:cNvPr>
          <p:cNvSpPr txBox="1"/>
          <p:nvPr/>
        </p:nvSpPr>
        <p:spPr>
          <a:xfrm>
            <a:off x="10988874" y="2671812"/>
            <a:ext cx="1069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提示文字</a:t>
            </a:r>
          </a:p>
        </p:txBody>
      </p:sp>
      <p:sp>
        <p:nvSpPr>
          <p:cNvPr id="60" name="!! 开关1背景">
            <a:extLst>
              <a:ext uri="{FF2B5EF4-FFF2-40B4-BE49-F238E27FC236}">
                <a16:creationId xmlns:a16="http://schemas.microsoft.com/office/drawing/2014/main" id="{717C2262-8C13-D6B6-8EB9-A13AD3CA1A7F}"/>
              </a:ext>
            </a:extLst>
          </p:cNvPr>
          <p:cNvSpPr/>
          <p:nvPr/>
        </p:nvSpPr>
        <p:spPr>
          <a:xfrm>
            <a:off x="9507544" y="2497396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1" name="!! 开关1">
            <a:extLst>
              <a:ext uri="{FF2B5EF4-FFF2-40B4-BE49-F238E27FC236}">
                <a16:creationId xmlns:a16="http://schemas.microsoft.com/office/drawing/2014/main" id="{E9AE64AF-D6D5-DDCF-DCC4-EAF57B42AB70}"/>
              </a:ext>
            </a:extLst>
          </p:cNvPr>
          <p:cNvSpPr/>
          <p:nvPr/>
        </p:nvSpPr>
        <p:spPr>
          <a:xfrm>
            <a:off x="9728442" y="2521040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4" name="!! 开关1背景">
            <a:extLst>
              <a:ext uri="{FF2B5EF4-FFF2-40B4-BE49-F238E27FC236}">
                <a16:creationId xmlns:a16="http://schemas.microsoft.com/office/drawing/2014/main" id="{EDCDF100-553A-7338-569B-2BC1E89C82E0}"/>
              </a:ext>
            </a:extLst>
          </p:cNvPr>
          <p:cNvSpPr/>
          <p:nvPr/>
        </p:nvSpPr>
        <p:spPr>
          <a:xfrm>
            <a:off x="9507544" y="2273784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5" name="!! 开关1">
            <a:extLst>
              <a:ext uri="{FF2B5EF4-FFF2-40B4-BE49-F238E27FC236}">
                <a16:creationId xmlns:a16="http://schemas.microsoft.com/office/drawing/2014/main" id="{14C3BD2B-BC67-8CF0-AF98-EB8F3238C3DA}"/>
              </a:ext>
            </a:extLst>
          </p:cNvPr>
          <p:cNvSpPr/>
          <p:nvPr/>
        </p:nvSpPr>
        <p:spPr>
          <a:xfrm>
            <a:off x="9541226" y="2297428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6" name="!! 开关1背景">
            <a:extLst>
              <a:ext uri="{FF2B5EF4-FFF2-40B4-BE49-F238E27FC236}">
                <a16:creationId xmlns:a16="http://schemas.microsoft.com/office/drawing/2014/main" id="{F7E84868-1872-5676-9484-948028E0E837}"/>
              </a:ext>
            </a:extLst>
          </p:cNvPr>
          <p:cNvSpPr/>
          <p:nvPr/>
        </p:nvSpPr>
        <p:spPr>
          <a:xfrm>
            <a:off x="9507544" y="2937203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7" name="!! 开关1">
            <a:extLst>
              <a:ext uri="{FF2B5EF4-FFF2-40B4-BE49-F238E27FC236}">
                <a16:creationId xmlns:a16="http://schemas.microsoft.com/office/drawing/2014/main" id="{D9EA12AC-C9DC-6276-D5DB-0625A005C5E7}"/>
              </a:ext>
            </a:extLst>
          </p:cNvPr>
          <p:cNvSpPr/>
          <p:nvPr/>
        </p:nvSpPr>
        <p:spPr>
          <a:xfrm>
            <a:off x="9728442" y="2960847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75" name="!! 单选框2">
            <a:extLst>
              <a:ext uri="{FF2B5EF4-FFF2-40B4-BE49-F238E27FC236}">
                <a16:creationId xmlns:a16="http://schemas.microsoft.com/office/drawing/2014/main" id="{1A67FFD2-8F03-337C-47EE-BFEF9B1E6697}"/>
              </a:ext>
            </a:extLst>
          </p:cNvPr>
          <p:cNvGrpSpPr/>
          <p:nvPr/>
        </p:nvGrpSpPr>
        <p:grpSpPr>
          <a:xfrm>
            <a:off x="9507544" y="3199695"/>
            <a:ext cx="2610106" cy="307777"/>
            <a:chOff x="6879497" y="3107891"/>
            <a:chExt cx="2610106" cy="307777"/>
          </a:xfrm>
        </p:grpSpPr>
        <p:sp>
          <p:nvSpPr>
            <p:cNvPr id="76" name="!! 单选框1">
              <a:extLst>
                <a:ext uri="{FF2B5EF4-FFF2-40B4-BE49-F238E27FC236}">
                  <a16:creationId xmlns:a16="http://schemas.microsoft.com/office/drawing/2014/main" id="{709A4B26-A72D-AA43-8791-AAA38A834CD2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77" name="!! 单选文本">
              <a:extLst>
                <a:ext uri="{FF2B5EF4-FFF2-40B4-BE49-F238E27FC236}">
                  <a16:creationId xmlns:a16="http://schemas.microsoft.com/office/drawing/2014/main" id="{A93A3948-AA1F-0B07-8764-8A479A9B73E2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未选</a:t>
              </a:r>
            </a:p>
          </p:txBody>
        </p:sp>
      </p:grpSp>
      <p:grpSp>
        <p:nvGrpSpPr>
          <p:cNvPr id="78" name="!! 单选框 3">
            <a:extLst>
              <a:ext uri="{FF2B5EF4-FFF2-40B4-BE49-F238E27FC236}">
                <a16:creationId xmlns:a16="http://schemas.microsoft.com/office/drawing/2014/main" id="{295D1D78-F84D-A27E-C645-2E96029391F8}"/>
              </a:ext>
            </a:extLst>
          </p:cNvPr>
          <p:cNvGrpSpPr/>
          <p:nvPr/>
        </p:nvGrpSpPr>
        <p:grpSpPr>
          <a:xfrm>
            <a:off x="9507544" y="3463876"/>
            <a:ext cx="2610106" cy="307777"/>
            <a:chOff x="6879497" y="3889843"/>
            <a:chExt cx="2610106" cy="307777"/>
          </a:xfrm>
        </p:grpSpPr>
        <p:sp>
          <p:nvSpPr>
            <p:cNvPr id="79" name="!! 单选框1">
              <a:extLst>
                <a:ext uri="{FF2B5EF4-FFF2-40B4-BE49-F238E27FC236}">
                  <a16:creationId xmlns:a16="http://schemas.microsoft.com/office/drawing/2014/main" id="{E8F22850-5185-313D-ED67-11A17D5485F8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0" name="!! 单选文本">
              <a:extLst>
                <a:ext uri="{FF2B5EF4-FFF2-40B4-BE49-F238E27FC236}">
                  <a16:creationId xmlns:a16="http://schemas.microsoft.com/office/drawing/2014/main" id="{EE23C55D-21F9-D3E8-9381-318D16D96D1F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已选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58C22AC-F35C-FC6C-F232-8D0985D4EBEC}"/>
                </a:ext>
              </a:extLst>
            </p:cNvPr>
            <p:cNvSpPr/>
            <p:nvPr/>
          </p:nvSpPr>
          <p:spPr>
            <a:xfrm>
              <a:off x="6916111" y="3985955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grpSp>
        <p:nvGrpSpPr>
          <p:cNvPr id="82" name="!! 单选框2">
            <a:extLst>
              <a:ext uri="{FF2B5EF4-FFF2-40B4-BE49-F238E27FC236}">
                <a16:creationId xmlns:a16="http://schemas.microsoft.com/office/drawing/2014/main" id="{446B63E9-0E60-F445-E4FB-4CD7466A25A3}"/>
              </a:ext>
            </a:extLst>
          </p:cNvPr>
          <p:cNvGrpSpPr/>
          <p:nvPr/>
        </p:nvGrpSpPr>
        <p:grpSpPr>
          <a:xfrm>
            <a:off x="9507544" y="3742877"/>
            <a:ext cx="2610106" cy="307777"/>
            <a:chOff x="6879497" y="3107891"/>
            <a:chExt cx="2610106" cy="307777"/>
          </a:xfrm>
        </p:grpSpPr>
        <p:sp>
          <p:nvSpPr>
            <p:cNvPr id="83" name="!! 单选框1">
              <a:extLst>
                <a:ext uri="{FF2B5EF4-FFF2-40B4-BE49-F238E27FC236}">
                  <a16:creationId xmlns:a16="http://schemas.microsoft.com/office/drawing/2014/main" id="{17C5758B-DEB1-F654-C4B5-D3920EBF44A4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4" name="!! 单选文本">
              <a:extLst>
                <a:ext uri="{FF2B5EF4-FFF2-40B4-BE49-F238E27FC236}">
                  <a16:creationId xmlns:a16="http://schemas.microsoft.com/office/drawing/2014/main" id="{FDF38021-E0CA-6AB8-96AD-2B2A3F155398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未选禁用</a:t>
              </a:r>
            </a:p>
          </p:txBody>
        </p:sp>
      </p:grpSp>
      <p:grpSp>
        <p:nvGrpSpPr>
          <p:cNvPr id="85" name="!! 单选框 3">
            <a:extLst>
              <a:ext uri="{FF2B5EF4-FFF2-40B4-BE49-F238E27FC236}">
                <a16:creationId xmlns:a16="http://schemas.microsoft.com/office/drawing/2014/main" id="{D67AA418-608A-F259-EDFB-43243C6BEA46}"/>
              </a:ext>
            </a:extLst>
          </p:cNvPr>
          <p:cNvGrpSpPr/>
          <p:nvPr/>
        </p:nvGrpSpPr>
        <p:grpSpPr>
          <a:xfrm>
            <a:off x="9507544" y="4007058"/>
            <a:ext cx="2610106" cy="307777"/>
            <a:chOff x="6879497" y="3889843"/>
            <a:chExt cx="2610106" cy="307777"/>
          </a:xfrm>
        </p:grpSpPr>
        <p:sp>
          <p:nvSpPr>
            <p:cNvPr id="86" name="!! 单选框1">
              <a:extLst>
                <a:ext uri="{FF2B5EF4-FFF2-40B4-BE49-F238E27FC236}">
                  <a16:creationId xmlns:a16="http://schemas.microsoft.com/office/drawing/2014/main" id="{E7F4CB15-64C2-07B3-CAAA-BE174072C24C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7" name="!! 单选文本">
              <a:extLst>
                <a:ext uri="{FF2B5EF4-FFF2-40B4-BE49-F238E27FC236}">
                  <a16:creationId xmlns:a16="http://schemas.microsoft.com/office/drawing/2014/main" id="{A8AD38CA-5D7D-E2EB-0740-6FB2146CC0E3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已选禁用</a:t>
              </a: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D1E26D7-120C-DD4D-7D8B-A40D7A5B5B0F}"/>
                </a:ext>
              </a:extLst>
            </p:cNvPr>
            <p:cNvSpPr/>
            <p:nvPr/>
          </p:nvSpPr>
          <p:spPr>
            <a:xfrm>
              <a:off x="6916111" y="3985955"/>
              <a:ext cx="115555" cy="11555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sp>
        <p:nvSpPr>
          <p:cNvPr id="89" name="!! 副标题">
            <a:extLst>
              <a:ext uri="{FF2B5EF4-FFF2-40B4-BE49-F238E27FC236}">
                <a16:creationId xmlns:a16="http://schemas.microsoft.com/office/drawing/2014/main" id="{F937FD0C-C645-9BC9-14A9-61CC38F3421E}"/>
              </a:ext>
            </a:extLst>
          </p:cNvPr>
          <p:cNvSpPr txBox="1"/>
          <p:nvPr/>
        </p:nvSpPr>
        <p:spPr>
          <a:xfrm>
            <a:off x="9459126" y="494337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副标题</a:t>
            </a:r>
          </a:p>
        </p:txBody>
      </p:sp>
      <p:sp>
        <p:nvSpPr>
          <p:cNvPr id="90" name="!! Leaf">
            <a:extLst>
              <a:ext uri="{FF2B5EF4-FFF2-40B4-BE49-F238E27FC236}">
                <a16:creationId xmlns:a16="http://schemas.microsoft.com/office/drawing/2014/main" id="{D70199EB-01D7-5406-6596-94C54D902102}"/>
              </a:ext>
            </a:extLst>
          </p:cNvPr>
          <p:cNvSpPr/>
          <p:nvPr/>
        </p:nvSpPr>
        <p:spPr>
          <a:xfrm>
            <a:off x="11138690" y="3173063"/>
            <a:ext cx="762000" cy="762000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!! Leaf">
            <a:extLst>
              <a:ext uri="{FF2B5EF4-FFF2-40B4-BE49-F238E27FC236}">
                <a16:creationId xmlns:a16="http://schemas.microsoft.com/office/drawing/2014/main" id="{4AA9F84C-438B-21F6-A989-A9603CF26499}"/>
              </a:ext>
            </a:extLst>
          </p:cNvPr>
          <p:cNvSpPr/>
          <p:nvPr/>
        </p:nvSpPr>
        <p:spPr>
          <a:xfrm>
            <a:off x="11131078" y="3923015"/>
            <a:ext cx="762000" cy="762000"/>
          </a:xfrm>
          <a:prstGeom prst="ellipse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!! 禁用按钮">
            <a:extLst>
              <a:ext uri="{FF2B5EF4-FFF2-40B4-BE49-F238E27FC236}">
                <a16:creationId xmlns:a16="http://schemas.microsoft.com/office/drawing/2014/main" id="{AEC38742-094E-6D8B-ACF3-1438A955CD03}"/>
              </a:ext>
            </a:extLst>
          </p:cNvPr>
          <p:cNvSpPr/>
          <p:nvPr/>
        </p:nvSpPr>
        <p:spPr>
          <a:xfrm>
            <a:off x="9507543" y="1665954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禁用按钮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84C6977-90E3-98EA-52A9-D3B1BD111178}"/>
              </a:ext>
            </a:extLst>
          </p:cNvPr>
          <p:cNvSpPr txBox="1"/>
          <p:nvPr/>
        </p:nvSpPr>
        <p:spPr>
          <a:xfrm>
            <a:off x="1248692" y="6016742"/>
            <a:ext cx="511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2"/>
                </a:solidFill>
              </a:rPr>
              <a:t>Leaf Design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sp>
        <p:nvSpPr>
          <p:cNvPr id="94" name="!! Leaf">
            <a:extLst>
              <a:ext uri="{FF2B5EF4-FFF2-40B4-BE49-F238E27FC236}">
                <a16:creationId xmlns:a16="http://schemas.microsoft.com/office/drawing/2014/main" id="{EBB3BF2F-F56A-B48A-F806-B24CA9A2B7FA}"/>
              </a:ext>
            </a:extLst>
          </p:cNvPr>
          <p:cNvSpPr/>
          <p:nvPr/>
        </p:nvSpPr>
        <p:spPr>
          <a:xfrm>
            <a:off x="641748" y="6051227"/>
            <a:ext cx="610914" cy="610914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5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2B66A-2CA6-6373-9271-9EBBEF12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B64281C8-7779-A38A-64F2-C27EEB58F874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2">
            <a:extLst>
              <a:ext uri="{FF2B5EF4-FFF2-40B4-BE49-F238E27FC236}">
                <a16:creationId xmlns:a16="http://schemas.microsoft.com/office/drawing/2014/main" id="{33912912-95EC-A5AC-3BE2-7CD29AD60F75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A5293979-93FB-B1E5-B07A-D2BC7A34460C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" name="带按钮的无图标提示框">
            <a:extLst>
              <a:ext uri="{FF2B5EF4-FFF2-40B4-BE49-F238E27FC236}">
                <a16:creationId xmlns:a16="http://schemas.microsoft.com/office/drawing/2014/main" id="{1CDCFDAA-49BB-1488-08B0-5E0D5ED5CD2C}"/>
              </a:ext>
            </a:extLst>
          </p:cNvPr>
          <p:cNvGrpSpPr/>
          <p:nvPr/>
        </p:nvGrpSpPr>
        <p:grpSpPr>
          <a:xfrm>
            <a:off x="3813542" y="2595766"/>
            <a:ext cx="4564916" cy="1666468"/>
            <a:chOff x="2912999" y="3341281"/>
            <a:chExt cx="4564916" cy="1666468"/>
          </a:xfrm>
        </p:grpSpPr>
        <p:sp>
          <p:nvSpPr>
            <p:cNvPr id="3" name="!! 弹窗">
              <a:extLst>
                <a:ext uri="{FF2B5EF4-FFF2-40B4-BE49-F238E27FC236}">
                  <a16:creationId xmlns:a16="http://schemas.microsoft.com/office/drawing/2014/main" id="{84CB9D4A-D289-88A9-7A17-76F52001ED0E}"/>
                </a:ext>
              </a:extLst>
            </p:cNvPr>
            <p:cNvSpPr/>
            <p:nvPr/>
          </p:nvSpPr>
          <p:spPr>
            <a:xfrm>
              <a:off x="2912999" y="3341281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标题">
              <a:extLst>
                <a:ext uri="{FF2B5EF4-FFF2-40B4-BE49-F238E27FC236}">
                  <a16:creationId xmlns:a16="http://schemas.microsoft.com/office/drawing/2014/main" id="{C7374ACB-621C-0A87-5A62-EF7F0FDF77F0}"/>
                </a:ext>
              </a:extLst>
            </p:cNvPr>
            <p:cNvSpPr txBox="1"/>
            <p:nvPr/>
          </p:nvSpPr>
          <p:spPr>
            <a:xfrm>
              <a:off x="3314796" y="3596868"/>
              <a:ext cx="2033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演示</a:t>
              </a:r>
            </a:p>
          </p:txBody>
        </p:sp>
        <p:sp>
          <p:nvSpPr>
            <p:cNvPr id="6" name="副标题">
              <a:extLst>
                <a:ext uri="{FF2B5EF4-FFF2-40B4-BE49-F238E27FC236}">
                  <a16:creationId xmlns:a16="http://schemas.microsoft.com/office/drawing/2014/main" id="{BF9C9285-231D-3115-73BE-FA9893A06A38}"/>
                </a:ext>
              </a:extLst>
            </p:cNvPr>
            <p:cNvSpPr txBox="1"/>
            <p:nvPr/>
          </p:nvSpPr>
          <p:spPr>
            <a:xfrm>
              <a:off x="3314796" y="3915526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是否启动</a:t>
              </a:r>
              <a:r>
                <a:rPr lang="en-US" altLang="zh-CN" sz="1400" dirty="0" err="1">
                  <a:latin typeface="+mn-ea"/>
                </a:rPr>
                <a:t>oobe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9" name="矩形: 圆角 8">
              <a:hlinkClick r:id="rId2" action="ppaction://hlinksldjump"/>
              <a:extLst>
                <a:ext uri="{FF2B5EF4-FFF2-40B4-BE49-F238E27FC236}">
                  <a16:creationId xmlns:a16="http://schemas.microsoft.com/office/drawing/2014/main" id="{86382A0C-7738-E563-F55D-BD1AE03D9D34}"/>
                </a:ext>
              </a:extLst>
            </p:cNvPr>
            <p:cNvSpPr/>
            <p:nvPr/>
          </p:nvSpPr>
          <p:spPr>
            <a:xfrm>
              <a:off x="6114226" y="449674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确定</a:t>
              </a:r>
            </a:p>
          </p:txBody>
        </p:sp>
        <p:sp>
          <p:nvSpPr>
            <p:cNvPr id="11" name="矩形: 圆角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1EF53878-0DBF-043E-4D2F-28766E93D611}"/>
                </a:ext>
              </a:extLst>
            </p:cNvPr>
            <p:cNvSpPr/>
            <p:nvPr/>
          </p:nvSpPr>
          <p:spPr>
            <a:xfrm>
              <a:off x="4851768" y="449352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不启动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22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7DD1-EEBE-4448-5DCD-EF54762D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DE26864E-37A1-3BAB-FD49-E64DC115BAD1}"/>
              </a:ext>
            </a:extLst>
          </p:cNvPr>
          <p:cNvSpPr/>
          <p:nvPr/>
        </p:nvSpPr>
        <p:spPr>
          <a:xfrm>
            <a:off x="838200" y="-50419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圆形2">
            <a:extLst>
              <a:ext uri="{FF2B5EF4-FFF2-40B4-BE49-F238E27FC236}">
                <a16:creationId xmlns:a16="http://schemas.microsoft.com/office/drawing/2014/main" id="{3F8B15D9-9FB5-A78B-4D40-DFF44915C7F2}"/>
              </a:ext>
            </a:extLst>
          </p:cNvPr>
          <p:cNvSpPr/>
          <p:nvPr/>
        </p:nvSpPr>
        <p:spPr>
          <a:xfrm>
            <a:off x="203200" y="1447800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D51379DB-2517-ED5B-C188-945BF14524F2}"/>
              </a:ext>
            </a:extLst>
          </p:cNvPr>
          <p:cNvSpPr/>
          <p:nvPr/>
        </p:nvSpPr>
        <p:spPr>
          <a:xfrm>
            <a:off x="1930398" y="447039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215AF-861D-5B22-824E-379333BE1AC6}"/>
              </a:ext>
            </a:extLst>
          </p:cNvPr>
          <p:cNvSpPr txBox="1"/>
          <p:nvPr/>
        </p:nvSpPr>
        <p:spPr>
          <a:xfrm>
            <a:off x="4675715" y="3105834"/>
            <a:ext cx="284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欢迎回来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12469C-1045-9E81-76FD-8ABBFC0BB979}"/>
              </a:ext>
            </a:extLst>
          </p:cNvPr>
          <p:cNvSpPr txBox="1"/>
          <p:nvPr/>
        </p:nvSpPr>
        <p:spPr>
          <a:xfrm>
            <a:off x="2717796" y="3167389"/>
            <a:ext cx="675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您的设备已成功升级到</a:t>
            </a:r>
            <a:r>
              <a:rPr lang="en-US" altLang="zh-CN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Leaf OS 5</a:t>
            </a:r>
            <a:endParaRPr lang="zh-CN" altLang="en-US" sz="2800" dirty="0">
              <a:solidFill>
                <a:schemeClr val="bg2"/>
              </a:solidFill>
              <a:effectLst>
                <a:outerShdw blurRad="127000" sx="102000" sy="102000" algn="ctr" rotWithShape="0">
                  <a:prstClr val="black">
                    <a:alpha val="2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!! R2">
            <a:extLst>
              <a:ext uri="{FF2B5EF4-FFF2-40B4-BE49-F238E27FC236}">
                <a16:creationId xmlns:a16="http://schemas.microsoft.com/office/drawing/2014/main" id="{ADC49AB2-9970-1BA8-1870-D579A59B6344}"/>
              </a:ext>
            </a:extLst>
          </p:cNvPr>
          <p:cNvSpPr/>
          <p:nvPr/>
        </p:nvSpPr>
        <p:spPr>
          <a:xfrm>
            <a:off x="5894168" y="6253489"/>
            <a:ext cx="403660" cy="40366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45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0">
        <p159:morph option="byObject"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5221A-8E5C-DBE8-167B-D3ED385B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F81D4FE8-A0F2-EC27-D894-31CCB13471DF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87A6301C-99FC-DDB1-60D9-76E1B3C432AE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693B6BF5-AEAC-F9C8-2467-64787C16421F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D7BE1-8718-ECB8-2AC2-983546E5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C74C52E4-DF71-55A3-132C-2E0B14EC8C3A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6A5BB74F-030F-46FE-879A-80C8189D9329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BE8A1781-453E-5A8B-4C2A-ABA579BB3941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 标题1">
            <a:extLst>
              <a:ext uri="{FF2B5EF4-FFF2-40B4-BE49-F238E27FC236}">
                <a16:creationId xmlns:a16="http://schemas.microsoft.com/office/drawing/2014/main" id="{68970D45-ABBC-90CB-8263-D61D4C112023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选择语言</a:t>
            </a:r>
          </a:p>
        </p:txBody>
      </p:sp>
      <p:sp>
        <p:nvSpPr>
          <p:cNvPr id="12" name="!! 副标题1">
            <a:extLst>
              <a:ext uri="{FF2B5EF4-FFF2-40B4-BE49-F238E27FC236}">
                <a16:creationId xmlns:a16="http://schemas.microsoft.com/office/drawing/2014/main" id="{C43BA51F-2D1E-7AA9-A5E2-610FA40D3A7B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language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!! 背景板">
            <a:extLst>
              <a:ext uri="{FF2B5EF4-FFF2-40B4-BE49-F238E27FC236}">
                <a16:creationId xmlns:a16="http://schemas.microsoft.com/office/drawing/2014/main" id="{9F65DC05-9ACD-4B11-EC8E-EBABF477C468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!! 简中">
            <a:extLst>
              <a:ext uri="{FF2B5EF4-FFF2-40B4-BE49-F238E27FC236}">
                <a16:creationId xmlns:a16="http://schemas.microsoft.com/office/drawing/2014/main" id="{C8323857-9E54-9BAD-6A29-941F9D57AB95}"/>
              </a:ext>
            </a:extLst>
          </p:cNvPr>
          <p:cNvSpPr/>
          <p:nvPr/>
        </p:nvSpPr>
        <p:spPr>
          <a:xfrm>
            <a:off x="6434668" y="943417"/>
            <a:ext cx="4411132" cy="545100"/>
          </a:xfrm>
          <a:prstGeom prst="roundRect">
            <a:avLst>
              <a:gd name="adj" fmla="val 22880"/>
            </a:avLst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/>
            <a:r>
              <a:rPr lang="zh-CN" altLang="en-US" dirty="0"/>
              <a:t>简体中文（</a:t>
            </a:r>
            <a:r>
              <a:rPr lang="en-US" altLang="zh-CN" dirty="0" err="1"/>
              <a:t>zh-cn</a:t>
            </a:r>
            <a:r>
              <a:rPr lang="zh-CN" altLang="en-US" dirty="0"/>
              <a:t>）</a:t>
            </a:r>
          </a:p>
        </p:txBody>
      </p:sp>
      <p:sp>
        <p:nvSpPr>
          <p:cNvPr id="23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C7BC53-B641-79D5-F407-DFA0D6EA9ECD}"/>
              </a:ext>
            </a:extLst>
          </p:cNvPr>
          <p:cNvSpPr/>
          <p:nvPr/>
        </p:nvSpPr>
        <p:spPr>
          <a:xfrm>
            <a:off x="7483325" y="5441054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继续</a:t>
            </a:r>
          </a:p>
        </p:txBody>
      </p:sp>
    </p:spTree>
    <p:extLst>
      <p:ext uri="{BB962C8B-B14F-4D97-AF65-F5344CB8AC3E}">
        <p14:creationId xmlns:p14="http://schemas.microsoft.com/office/powerpoint/2010/main" val="253572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15" dur="33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17" dur="3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3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 animBg="1"/>
      <p:bldP spid="18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7677D-96D6-AC69-5143-E78A2314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86FD92E6-8D71-757F-0250-1953D33DD89C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8" name="!! 简中">
            <a:extLst>
              <a:ext uri="{FF2B5EF4-FFF2-40B4-BE49-F238E27FC236}">
                <a16:creationId xmlns:a16="http://schemas.microsoft.com/office/drawing/2014/main" id="{BE29EE24-898D-293B-40F1-8D06993D2FB0}"/>
              </a:ext>
            </a:extLst>
          </p:cNvPr>
          <p:cNvSpPr/>
          <p:nvPr/>
        </p:nvSpPr>
        <p:spPr>
          <a:xfrm>
            <a:off x="6434668" y="943417"/>
            <a:ext cx="4411132" cy="545100"/>
          </a:xfrm>
          <a:prstGeom prst="roundRect">
            <a:avLst>
              <a:gd name="adj" fmla="val 22880"/>
            </a:avLst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中国</a:t>
            </a:r>
          </a:p>
        </p:txBody>
      </p:sp>
      <p:sp>
        <p:nvSpPr>
          <p:cNvPr id="14" name="!! 标题1">
            <a:extLst>
              <a:ext uri="{FF2B5EF4-FFF2-40B4-BE49-F238E27FC236}">
                <a16:creationId xmlns:a16="http://schemas.microsoft.com/office/drawing/2014/main" id="{381ECE3B-BBD0-FF6A-0056-9BA86E6118FB}"/>
              </a:ext>
            </a:extLst>
          </p:cNvPr>
          <p:cNvSpPr txBox="1"/>
          <p:nvPr/>
        </p:nvSpPr>
        <p:spPr>
          <a:xfrm>
            <a:off x="1112610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选择语言</a:t>
            </a:r>
          </a:p>
        </p:txBody>
      </p:sp>
      <p:sp>
        <p:nvSpPr>
          <p:cNvPr id="15" name="!! 副标题1">
            <a:extLst>
              <a:ext uri="{FF2B5EF4-FFF2-40B4-BE49-F238E27FC236}">
                <a16:creationId xmlns:a16="http://schemas.microsoft.com/office/drawing/2014/main" id="{8AF064BB-E1A9-2E8E-6F9C-E0D96ECE780F}"/>
              </a:ext>
            </a:extLst>
          </p:cNvPr>
          <p:cNvSpPr txBox="1"/>
          <p:nvPr/>
        </p:nvSpPr>
        <p:spPr>
          <a:xfrm>
            <a:off x="1112610" y="323684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language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!! 标题2">
            <a:extLst>
              <a:ext uri="{FF2B5EF4-FFF2-40B4-BE49-F238E27FC236}">
                <a16:creationId xmlns:a16="http://schemas.microsoft.com/office/drawing/2014/main" id="{4834B14A-A401-CC33-2FDC-AF1EB589BA50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选择地区</a:t>
            </a:r>
          </a:p>
        </p:txBody>
      </p:sp>
      <p:sp>
        <p:nvSpPr>
          <p:cNvPr id="17" name="!! 副标题2">
            <a:extLst>
              <a:ext uri="{FF2B5EF4-FFF2-40B4-BE49-F238E27FC236}">
                <a16:creationId xmlns:a16="http://schemas.microsoft.com/office/drawing/2014/main" id="{6CACC87F-EB5E-A336-1A53-736B0D27AB5F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region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03694E-F48D-9611-B540-94FFBB7AF228}"/>
              </a:ext>
            </a:extLst>
          </p:cNvPr>
          <p:cNvSpPr/>
          <p:nvPr/>
        </p:nvSpPr>
        <p:spPr>
          <a:xfrm>
            <a:off x="8175812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继续</a:t>
            </a:r>
          </a:p>
        </p:txBody>
      </p:sp>
      <p:sp>
        <p:nvSpPr>
          <p:cNvPr id="20" name="!! 返回">
            <a:hlinkClick r:id="rId3" action="ppaction://hlinksldjump"/>
            <a:extLst>
              <a:ext uri="{FF2B5EF4-FFF2-40B4-BE49-F238E27FC236}">
                <a16:creationId xmlns:a16="http://schemas.microsoft.com/office/drawing/2014/main" id="{5BD91375-AA6D-C065-515E-B43ECC15A4AC}"/>
              </a:ext>
            </a:extLst>
          </p:cNvPr>
          <p:cNvSpPr/>
          <p:nvPr/>
        </p:nvSpPr>
        <p:spPr>
          <a:xfrm>
            <a:off x="6772126" y="5441053"/>
            <a:ext cx="1250005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</a:rPr>
              <a:t>上一步</a:t>
            </a:r>
          </a:p>
        </p:txBody>
      </p:sp>
    </p:spTree>
    <p:extLst>
      <p:ext uri="{BB962C8B-B14F-4D97-AF65-F5344CB8AC3E}">
        <p14:creationId xmlns:p14="http://schemas.microsoft.com/office/powerpoint/2010/main" val="2449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3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3606 4.44444E-6 " pathEditMode="relative" rAng="0" ptsTypes="AA">
                                      <p:cBhvr>
                                        <p:cTn id="12" dur="3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2.59259E-6 L -0.03632 -2.59259E-6 " pathEditMode="relative" rAng="0" ptsTypes="AA">
                                      <p:cBhvr>
                                        <p:cTn id="14" dur="3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3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25" dur="3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27" dur="3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2FBD9-BE5B-5CD7-118A-261DA723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D000DCDA-7D19-79C7-E78D-B7D343AEB2DA}"/>
              </a:ext>
            </a:extLst>
          </p:cNvPr>
          <p:cNvSpPr/>
          <p:nvPr/>
        </p:nvSpPr>
        <p:spPr>
          <a:xfrm>
            <a:off x="15465127" y="-205028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7A2CAA9A-2183-4CEB-F4F0-98F036CFFBCB}"/>
              </a:ext>
            </a:extLst>
          </p:cNvPr>
          <p:cNvSpPr/>
          <p:nvPr/>
        </p:nvSpPr>
        <p:spPr>
          <a:xfrm>
            <a:off x="12854256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3" name="!! 背景板">
            <a:extLst>
              <a:ext uri="{FF2B5EF4-FFF2-40B4-BE49-F238E27FC236}">
                <a16:creationId xmlns:a16="http://schemas.microsoft.com/office/drawing/2014/main" id="{310E68D7-9E7A-F8C1-FAB6-2B52986E4853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4" name="!! 标题2">
            <a:extLst>
              <a:ext uri="{FF2B5EF4-FFF2-40B4-BE49-F238E27FC236}">
                <a16:creationId xmlns:a16="http://schemas.microsoft.com/office/drawing/2014/main" id="{3783E882-220A-7CAF-F50D-C8663AC1E016}"/>
              </a:ext>
            </a:extLst>
          </p:cNvPr>
          <p:cNvSpPr txBox="1"/>
          <p:nvPr/>
        </p:nvSpPr>
        <p:spPr>
          <a:xfrm>
            <a:off x="1112610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选择地区</a:t>
            </a:r>
          </a:p>
        </p:txBody>
      </p:sp>
      <p:sp>
        <p:nvSpPr>
          <p:cNvPr id="15" name="!! 副标题2">
            <a:extLst>
              <a:ext uri="{FF2B5EF4-FFF2-40B4-BE49-F238E27FC236}">
                <a16:creationId xmlns:a16="http://schemas.microsoft.com/office/drawing/2014/main" id="{C24B6DDF-CB69-0613-C552-688185F514FB}"/>
              </a:ext>
            </a:extLst>
          </p:cNvPr>
          <p:cNvSpPr txBox="1"/>
          <p:nvPr/>
        </p:nvSpPr>
        <p:spPr>
          <a:xfrm>
            <a:off x="1112610" y="323684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Select region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6" name="!! 标题1">
            <a:extLst>
              <a:ext uri="{FF2B5EF4-FFF2-40B4-BE49-F238E27FC236}">
                <a16:creationId xmlns:a16="http://schemas.microsoft.com/office/drawing/2014/main" id="{59C8E81F-986F-8D90-A599-E7C4776BAE51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连接网络</a:t>
            </a:r>
          </a:p>
        </p:txBody>
      </p:sp>
      <p:sp>
        <p:nvSpPr>
          <p:cNvPr id="17" name="!! 副标题1">
            <a:extLst>
              <a:ext uri="{FF2B5EF4-FFF2-40B4-BE49-F238E27FC236}">
                <a16:creationId xmlns:a16="http://schemas.microsoft.com/office/drawing/2014/main" id="{159A85B8-74D5-BFA2-71E4-1D4D27B45BE6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Connect Network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36BFF5-1D7E-ACA7-82A9-5DE97E7A1DB8}"/>
              </a:ext>
            </a:extLst>
          </p:cNvPr>
          <p:cNvSpPr/>
          <p:nvPr/>
        </p:nvSpPr>
        <p:spPr>
          <a:xfrm>
            <a:off x="8175812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继续</a:t>
            </a:r>
          </a:p>
        </p:txBody>
      </p:sp>
      <p:sp>
        <p:nvSpPr>
          <p:cNvPr id="20" name="!! 返回">
            <a:hlinkClick r:id="rId3" action="ppaction://hlinksldjump"/>
            <a:extLst>
              <a:ext uri="{FF2B5EF4-FFF2-40B4-BE49-F238E27FC236}">
                <a16:creationId xmlns:a16="http://schemas.microsoft.com/office/drawing/2014/main" id="{C310B811-69E9-23D8-36FD-11BD4CA47C8D}"/>
              </a:ext>
            </a:extLst>
          </p:cNvPr>
          <p:cNvSpPr/>
          <p:nvPr/>
        </p:nvSpPr>
        <p:spPr>
          <a:xfrm>
            <a:off x="6772126" y="5441053"/>
            <a:ext cx="1250005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2A8D3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上一步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99ADC6-2069-2081-F580-FCB4C6257717}"/>
              </a:ext>
            </a:extLst>
          </p:cNvPr>
          <p:cNvSpPr txBox="1"/>
          <p:nvPr/>
        </p:nvSpPr>
        <p:spPr>
          <a:xfrm>
            <a:off x="6782859" y="3410578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正在识别网络</a:t>
            </a:r>
          </a:p>
        </p:txBody>
      </p:sp>
      <p:grpSp>
        <p:nvGrpSpPr>
          <p:cNvPr id="8" name="!! load">
            <a:extLst>
              <a:ext uri="{FF2B5EF4-FFF2-40B4-BE49-F238E27FC236}">
                <a16:creationId xmlns:a16="http://schemas.microsoft.com/office/drawing/2014/main" id="{C60E7BD7-6C28-AFB9-182F-8CC897A13980}"/>
              </a:ext>
            </a:extLst>
          </p:cNvPr>
          <p:cNvGrpSpPr/>
          <p:nvPr/>
        </p:nvGrpSpPr>
        <p:grpSpPr>
          <a:xfrm>
            <a:off x="8517468" y="3084753"/>
            <a:ext cx="245532" cy="245532"/>
            <a:chOff x="7349534" y="4722202"/>
            <a:chExt cx="279398" cy="279398"/>
          </a:xfrm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E9F9E4E9-CECF-4F36-AB75-2BDFB790DB35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5FDB95B1-F069-1EE8-5F2B-E03B497D99BF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!! 内容2">
            <a:extLst>
              <a:ext uri="{FF2B5EF4-FFF2-40B4-BE49-F238E27FC236}">
                <a16:creationId xmlns:a16="http://schemas.microsoft.com/office/drawing/2014/main" id="{E759FE7B-BEC4-DBA3-1DA1-AFFC4313F897}"/>
              </a:ext>
            </a:extLst>
          </p:cNvPr>
          <p:cNvSpPr txBox="1"/>
          <p:nvPr/>
        </p:nvSpPr>
        <p:spPr>
          <a:xfrm>
            <a:off x="6786562" y="2039767"/>
            <a:ext cx="816504" cy="21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名称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状态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速度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4" name="!! 内容1">
            <a:extLst>
              <a:ext uri="{FF2B5EF4-FFF2-40B4-BE49-F238E27FC236}">
                <a16:creationId xmlns:a16="http://schemas.microsoft.com/office/drawing/2014/main" id="{3AE095A3-CA80-9A27-CC13-0C9919AB3698}"/>
              </a:ext>
            </a:extLst>
          </p:cNvPr>
          <p:cNvSpPr txBox="1"/>
          <p:nvPr/>
        </p:nvSpPr>
        <p:spPr>
          <a:xfrm>
            <a:off x="8109217" y="2039766"/>
            <a:ext cx="2731822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有线连接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Virtual Net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</a:rPr>
              <a:t>无互联网访问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</a:p>
        </p:txBody>
      </p:sp>
      <p:grpSp>
        <p:nvGrpSpPr>
          <p:cNvPr id="27" name="!! 大标题">
            <a:extLst>
              <a:ext uri="{FF2B5EF4-FFF2-40B4-BE49-F238E27FC236}">
                <a16:creationId xmlns:a16="http://schemas.microsoft.com/office/drawing/2014/main" id="{6CAB6D0E-E845-6B75-CA06-2D6C72E87B4C}"/>
              </a:ext>
            </a:extLst>
          </p:cNvPr>
          <p:cNvGrpSpPr/>
          <p:nvPr/>
        </p:nvGrpSpPr>
        <p:grpSpPr>
          <a:xfrm>
            <a:off x="6744289" y="1287035"/>
            <a:ext cx="1717554" cy="461665"/>
            <a:chOff x="3079753" y="1375827"/>
            <a:chExt cx="726902" cy="461665"/>
          </a:xfrm>
        </p:grpSpPr>
        <p:sp>
          <p:nvSpPr>
            <p:cNvPr id="28" name="!! 标题符">
              <a:extLst>
                <a:ext uri="{FF2B5EF4-FFF2-40B4-BE49-F238E27FC236}">
                  <a16:creationId xmlns:a16="http://schemas.microsoft.com/office/drawing/2014/main" id="{CF9E5415-5F9D-76FD-A8EA-D0368F68B195}"/>
                </a:ext>
              </a:extLst>
            </p:cNvPr>
            <p:cNvSpPr/>
            <p:nvPr/>
          </p:nvSpPr>
          <p:spPr>
            <a:xfrm>
              <a:off x="3121831" y="1685496"/>
              <a:ext cx="643642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9" name="!! 标题">
              <a:extLst>
                <a:ext uri="{FF2B5EF4-FFF2-40B4-BE49-F238E27FC236}">
                  <a16:creationId xmlns:a16="http://schemas.microsoft.com/office/drawing/2014/main" id="{085E6862-A078-33DD-3C3B-5BBB4910D3AA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网络已连接</a:t>
              </a:r>
            </a:p>
          </p:txBody>
        </p:sp>
      </p:grpSp>
      <p:sp>
        <p:nvSpPr>
          <p:cNvPr id="2" name="!! 圆形3">
            <a:extLst>
              <a:ext uri="{FF2B5EF4-FFF2-40B4-BE49-F238E27FC236}">
                <a16:creationId xmlns:a16="http://schemas.microsoft.com/office/drawing/2014/main" id="{4B1656C6-3B14-8CD2-3994-A7FABDF3DDF6}"/>
              </a:ext>
            </a:extLst>
          </p:cNvPr>
          <p:cNvSpPr/>
          <p:nvPr/>
        </p:nvSpPr>
        <p:spPr>
          <a:xfrm>
            <a:off x="12298905" y="-467093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3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3606 4.44444E-6 " pathEditMode="relative" rAng="0" ptsTypes="AA">
                                      <p:cBhvr>
                                        <p:cTn id="12" dur="3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2.59259E-6 L -0.03632 -2.59259E-6 " pathEditMode="relative" rAng="0" ptsTypes="AA">
                                      <p:cBhvr>
                                        <p:cTn id="14" dur="3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22" dur="3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24" dur="3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9" grpId="0" animBg="1"/>
      <p:bldP spid="20" grpId="0" animBg="1"/>
      <p:bldP spid="7" grpId="0"/>
      <p:bldP spid="7" grpId="1"/>
      <p:bldP spid="23" grpId="0" build="p" advAuto="100"/>
      <p:bldP spid="24" grpId="0" build="p" advAuto="1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38F95-2CEE-099F-A5C4-AD7D319C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圆形1">
            <a:extLst>
              <a:ext uri="{FF2B5EF4-FFF2-40B4-BE49-F238E27FC236}">
                <a16:creationId xmlns:a16="http://schemas.microsoft.com/office/drawing/2014/main" id="{A86B9D50-0F90-7DA2-FE89-549301037EE9}"/>
              </a:ext>
            </a:extLst>
          </p:cNvPr>
          <p:cNvSpPr/>
          <p:nvPr/>
        </p:nvSpPr>
        <p:spPr>
          <a:xfrm>
            <a:off x="-1866630" y="-156719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圆形2">
            <a:extLst>
              <a:ext uri="{FF2B5EF4-FFF2-40B4-BE49-F238E27FC236}">
                <a16:creationId xmlns:a16="http://schemas.microsoft.com/office/drawing/2014/main" id="{4467C29B-2D93-FF17-9343-53D134E905B5}"/>
              </a:ext>
            </a:extLst>
          </p:cNvPr>
          <p:cNvSpPr/>
          <p:nvPr/>
        </p:nvSpPr>
        <p:spPr>
          <a:xfrm>
            <a:off x="5511798" y="-246380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8C9E4-1128-2A5E-2592-15515ED95FB3}"/>
              </a:ext>
            </a:extLst>
          </p:cNvPr>
          <p:cNvSpPr txBox="1"/>
          <p:nvPr/>
        </p:nvSpPr>
        <p:spPr>
          <a:xfrm>
            <a:off x="2717796" y="3167389"/>
            <a:ext cx="675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正在设置设备</a:t>
            </a:r>
          </a:p>
        </p:txBody>
      </p:sp>
      <p:sp>
        <p:nvSpPr>
          <p:cNvPr id="18" name="!! 圆形3">
            <a:extLst>
              <a:ext uri="{FF2B5EF4-FFF2-40B4-BE49-F238E27FC236}">
                <a16:creationId xmlns:a16="http://schemas.microsoft.com/office/drawing/2014/main" id="{9F84F66F-EF0C-5486-BA13-6EB631B32E90}"/>
              </a:ext>
            </a:extLst>
          </p:cNvPr>
          <p:cNvSpPr/>
          <p:nvPr/>
        </p:nvSpPr>
        <p:spPr>
          <a:xfrm>
            <a:off x="10830128" y="-47499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0">
        <p159:morph option="byObject"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7D60C-9A60-BDC1-4EC5-586045A2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97FF5362-2270-9706-F279-890003E7A4DB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854B2F09-D3B3-0537-5B9D-48F81BC33327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E041DDFC-47C3-A5AA-42AA-8462C416215C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 头像">
            <a:extLst>
              <a:ext uri="{FF2B5EF4-FFF2-40B4-BE49-F238E27FC236}">
                <a16:creationId xmlns:a16="http://schemas.microsoft.com/office/drawing/2014/main" id="{8AFCA0BE-26D0-BE67-BECE-B7C13F4C1574}"/>
              </a:ext>
            </a:extLst>
          </p:cNvPr>
          <p:cNvSpPr/>
          <p:nvPr/>
        </p:nvSpPr>
        <p:spPr>
          <a:xfrm>
            <a:off x="-2706113" y="2208998"/>
            <a:ext cx="2440006" cy="2440006"/>
          </a:xfrm>
          <a:prstGeom prst="donut">
            <a:avLst>
              <a:gd name="adj" fmla="val 7309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!! 头像框">
            <a:extLst>
              <a:ext uri="{FF2B5EF4-FFF2-40B4-BE49-F238E27FC236}">
                <a16:creationId xmlns:a16="http://schemas.microsoft.com/office/drawing/2014/main" id="{BD037649-9988-09B4-92DF-3ACBC6C43CE8}"/>
              </a:ext>
            </a:extLst>
          </p:cNvPr>
          <p:cNvSpPr/>
          <p:nvPr/>
        </p:nvSpPr>
        <p:spPr>
          <a:xfrm rot="10800000">
            <a:off x="-2407731" y="2507380"/>
            <a:ext cx="1843240" cy="18432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B8C534F5-F9DB-9AA3-E5ED-4E2525A5A776}"/>
              </a:ext>
            </a:extLst>
          </p:cNvPr>
          <p:cNvSpPr/>
          <p:nvPr/>
        </p:nvSpPr>
        <p:spPr>
          <a:xfrm>
            <a:off x="12547621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882EC956-B0CB-04E7-8147-B90279928CB7}"/>
              </a:ext>
            </a:extLst>
          </p:cNvPr>
          <p:cNvGrpSpPr/>
          <p:nvPr/>
        </p:nvGrpSpPr>
        <p:grpSpPr>
          <a:xfrm>
            <a:off x="13195910" y="1287035"/>
            <a:ext cx="2044111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DF4DAB95-8E19-5BD9-E6F2-79C9DE9C724B}"/>
                </a:ext>
              </a:extLst>
            </p:cNvPr>
            <p:cNvSpPr/>
            <p:nvPr/>
          </p:nvSpPr>
          <p:spPr>
            <a:xfrm>
              <a:off x="3107206" y="1685496"/>
              <a:ext cx="658803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3213AB44-6B4D-D440-B533-7D0C29DAAC9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欢迎回来</a:t>
              </a: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POSans M"/>
                  <a:ea typeface="OPPOSans M"/>
                </a:rPr>
                <a:t>，夌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  <p:sp>
        <p:nvSpPr>
          <p:cNvPr id="15" name="!! 文本1">
            <a:extLst>
              <a:ext uri="{FF2B5EF4-FFF2-40B4-BE49-F238E27FC236}">
                <a16:creationId xmlns:a16="http://schemas.microsoft.com/office/drawing/2014/main" id="{084BA909-AFC0-997F-1822-513172A9E2D2}"/>
              </a:ext>
            </a:extLst>
          </p:cNvPr>
          <p:cNvSpPr txBox="1"/>
          <p:nvPr/>
        </p:nvSpPr>
        <p:spPr>
          <a:xfrm>
            <a:off x="13195910" y="1777143"/>
            <a:ext cx="224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已为您自动登录</a:t>
            </a:r>
          </a:p>
        </p:txBody>
      </p: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347C91B-77F9-5D73-7D62-3DBED1119772}"/>
              </a:ext>
            </a:extLst>
          </p:cNvPr>
          <p:cNvSpPr/>
          <p:nvPr/>
        </p:nvSpPr>
        <p:spPr>
          <a:xfrm>
            <a:off x="13899068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04728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 L 0.37566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0 L 0.37501 0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52904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52865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52969 -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5295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C45B8-AF64-D6DA-F639-A4852143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C1CC6E81-8B20-F4BD-B80F-174C18404CAD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C6797F41-736F-CB76-16A7-D3BE92F4D89E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A54D5256-2C2D-A6C3-92F6-8846D99E1041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9325763C-4758-F56E-FF7F-B86EE05957D9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A5E42CA0-FAE8-03AB-E479-096E6C1CF99C}"/>
              </a:ext>
            </a:extLst>
          </p:cNvPr>
          <p:cNvGrpSpPr/>
          <p:nvPr/>
        </p:nvGrpSpPr>
        <p:grpSpPr>
          <a:xfrm>
            <a:off x="6744289" y="1287035"/>
            <a:ext cx="2945811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24A81FE4-C290-2655-2F05-41F5A5B47C47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4B59DD75-341F-508D-AC32-DDBDF9B75D81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保持最新的系统版本</a:t>
              </a:r>
            </a:p>
          </p:txBody>
        </p:sp>
      </p:grp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3DA69B-85A8-E6D1-2DD0-9891FFCB7AFE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pic>
        <p:nvPicPr>
          <p:cNvPr id="4" name="!! 图标1-2">
            <a:extLst>
              <a:ext uri="{FF2B5EF4-FFF2-40B4-BE49-F238E27FC236}">
                <a16:creationId xmlns:a16="http://schemas.microsoft.com/office/drawing/2014/main" id="{6E98A1ED-850A-BCC4-BF7B-1711DECCF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7138" y="3999245"/>
            <a:ext cx="1167538" cy="1167538"/>
          </a:xfrm>
          <a:prstGeom prst="rect">
            <a:avLst/>
          </a:prstGeom>
        </p:spPr>
      </p:pic>
      <p:sp>
        <p:nvSpPr>
          <p:cNvPr id="6" name="!! 图标1-1">
            <a:extLst>
              <a:ext uri="{FF2B5EF4-FFF2-40B4-BE49-F238E27FC236}">
                <a16:creationId xmlns:a16="http://schemas.microsoft.com/office/drawing/2014/main" id="{F5CFD69A-880C-B4A8-FC41-219776150269}"/>
              </a:ext>
            </a:extLst>
          </p:cNvPr>
          <p:cNvSpPr/>
          <p:nvPr/>
        </p:nvSpPr>
        <p:spPr>
          <a:xfrm>
            <a:off x="2584009" y="3945890"/>
            <a:ext cx="1013796" cy="7931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!! 遮罩1-1">
            <a:extLst>
              <a:ext uri="{FF2B5EF4-FFF2-40B4-BE49-F238E27FC236}">
                <a16:creationId xmlns:a16="http://schemas.microsoft.com/office/drawing/2014/main" id="{66CC1D7F-D641-A675-4761-EEA0C0CDAB37}"/>
              </a:ext>
            </a:extLst>
          </p:cNvPr>
          <p:cNvSpPr/>
          <p:nvPr/>
        </p:nvSpPr>
        <p:spPr>
          <a:xfrm>
            <a:off x="2382397" y="3945879"/>
            <a:ext cx="1417020" cy="793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!! 遮罩1-2">
            <a:extLst>
              <a:ext uri="{FF2B5EF4-FFF2-40B4-BE49-F238E27FC236}">
                <a16:creationId xmlns:a16="http://schemas.microsoft.com/office/drawing/2014/main" id="{408F08E1-509F-3817-FCF7-E1629622207C}"/>
              </a:ext>
            </a:extLst>
          </p:cNvPr>
          <p:cNvSpPr/>
          <p:nvPr/>
        </p:nvSpPr>
        <p:spPr>
          <a:xfrm>
            <a:off x="2414146" y="4023437"/>
            <a:ext cx="1353522" cy="11005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!! 头像">
            <a:extLst>
              <a:ext uri="{FF2B5EF4-FFF2-40B4-BE49-F238E27FC236}">
                <a16:creationId xmlns:a16="http://schemas.microsoft.com/office/drawing/2014/main" id="{D453B9BA-B2A0-8F36-816A-57CD7E889A42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7" name="!! 单选框1">
            <a:extLst>
              <a:ext uri="{FF2B5EF4-FFF2-40B4-BE49-F238E27FC236}">
                <a16:creationId xmlns:a16="http://schemas.microsoft.com/office/drawing/2014/main" id="{CC333DC2-8C22-D318-2D0A-48ED62294946}"/>
              </a:ext>
            </a:extLst>
          </p:cNvPr>
          <p:cNvGrpSpPr/>
          <p:nvPr/>
        </p:nvGrpSpPr>
        <p:grpSpPr>
          <a:xfrm>
            <a:off x="6879497" y="2015691"/>
            <a:ext cx="2610106" cy="307777"/>
            <a:chOff x="6879497" y="3107891"/>
            <a:chExt cx="2610106" cy="307777"/>
          </a:xfrm>
        </p:grpSpPr>
        <p:sp>
          <p:nvSpPr>
            <p:cNvPr id="25" name="!! 单选框1">
              <a:extLst>
                <a:ext uri="{FF2B5EF4-FFF2-40B4-BE49-F238E27FC236}">
                  <a16:creationId xmlns:a16="http://schemas.microsoft.com/office/drawing/2014/main" id="{8F7F6164-309C-2541-D5DF-499B44FCD0B0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!! 单选文本">
              <a:extLst>
                <a:ext uri="{FF2B5EF4-FFF2-40B4-BE49-F238E27FC236}">
                  <a16:creationId xmlns:a16="http://schemas.microsoft.com/office/drawing/2014/main" id="{71AAB0F0-78E1-984C-2D4C-EED583143A89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自动下载并安装更新</a:t>
              </a:r>
            </a:p>
          </p:txBody>
        </p:sp>
      </p:grpSp>
      <p:grpSp>
        <p:nvGrpSpPr>
          <p:cNvPr id="38" name="!! 单选框2">
            <a:extLst>
              <a:ext uri="{FF2B5EF4-FFF2-40B4-BE49-F238E27FC236}">
                <a16:creationId xmlns:a16="http://schemas.microsoft.com/office/drawing/2014/main" id="{516CB864-D15E-E4BD-F28E-F666E34F8207}"/>
              </a:ext>
            </a:extLst>
          </p:cNvPr>
          <p:cNvGrpSpPr/>
          <p:nvPr/>
        </p:nvGrpSpPr>
        <p:grpSpPr>
          <a:xfrm>
            <a:off x="6879497" y="2409630"/>
            <a:ext cx="2610106" cy="307777"/>
            <a:chOff x="6879497" y="3107891"/>
            <a:chExt cx="2610106" cy="307777"/>
          </a:xfrm>
        </p:grpSpPr>
        <p:sp>
          <p:nvSpPr>
            <p:cNvPr id="39" name="!! 单选框1">
              <a:extLst>
                <a:ext uri="{FF2B5EF4-FFF2-40B4-BE49-F238E27FC236}">
                  <a16:creationId xmlns:a16="http://schemas.microsoft.com/office/drawing/2014/main" id="{4D0476EB-4F14-D3EC-4957-FCDCAA730A91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!! 单选文本">
              <a:extLst>
                <a:ext uri="{FF2B5EF4-FFF2-40B4-BE49-F238E27FC236}">
                  <a16:creationId xmlns:a16="http://schemas.microsoft.com/office/drawing/2014/main" id="{DB32A528-75F1-E4DF-56C4-963BC2386855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仅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WLAN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下自动下载更新</a:t>
              </a:r>
            </a:p>
          </p:txBody>
        </p:sp>
      </p:grpSp>
      <p:grpSp>
        <p:nvGrpSpPr>
          <p:cNvPr id="47" name="!! 单选框 3">
            <a:extLst>
              <a:ext uri="{FF2B5EF4-FFF2-40B4-BE49-F238E27FC236}">
                <a16:creationId xmlns:a16="http://schemas.microsoft.com/office/drawing/2014/main" id="{53B172A9-7BBF-352E-6BB5-7AC32705F517}"/>
              </a:ext>
            </a:extLst>
          </p:cNvPr>
          <p:cNvGrpSpPr/>
          <p:nvPr/>
        </p:nvGrpSpPr>
        <p:grpSpPr>
          <a:xfrm>
            <a:off x="6879497" y="2797643"/>
            <a:ext cx="2610106" cy="307777"/>
            <a:chOff x="6879497" y="3889843"/>
            <a:chExt cx="2610106" cy="307777"/>
          </a:xfrm>
        </p:grpSpPr>
        <p:sp>
          <p:nvSpPr>
            <p:cNvPr id="42" name="!! 单选框1">
              <a:extLst>
                <a:ext uri="{FF2B5EF4-FFF2-40B4-BE49-F238E27FC236}">
                  <a16:creationId xmlns:a16="http://schemas.microsoft.com/office/drawing/2014/main" id="{4A9993B3-260F-91D4-CC7A-5A109AEBF0AD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!! 单选文本">
              <a:extLst>
                <a:ext uri="{FF2B5EF4-FFF2-40B4-BE49-F238E27FC236}">
                  <a16:creationId xmlns:a16="http://schemas.microsoft.com/office/drawing/2014/main" id="{F8A36AB4-45CD-5000-327C-F391D9D2E22B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手动检测更新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30F86DD-83C4-582A-4AA4-C788C41B5514}"/>
                </a:ext>
              </a:extLst>
            </p:cNvPr>
            <p:cNvSpPr/>
            <p:nvPr/>
          </p:nvSpPr>
          <p:spPr>
            <a:xfrm>
              <a:off x="6918510" y="3985953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!! 警告">
            <a:extLst>
              <a:ext uri="{FF2B5EF4-FFF2-40B4-BE49-F238E27FC236}">
                <a16:creationId xmlns:a16="http://schemas.microsoft.com/office/drawing/2014/main" id="{A9D71565-17D0-D29E-9CE8-D87D34FAEB8E}"/>
              </a:ext>
            </a:extLst>
          </p:cNvPr>
          <p:cNvGrpSpPr/>
          <p:nvPr/>
        </p:nvGrpSpPr>
        <p:grpSpPr>
          <a:xfrm>
            <a:off x="6869326" y="269366"/>
            <a:ext cx="3541817" cy="781669"/>
            <a:chOff x="6744289" y="1953066"/>
            <a:chExt cx="3541817" cy="781669"/>
          </a:xfrm>
        </p:grpSpPr>
        <p:sp>
          <p:nvSpPr>
            <p:cNvPr id="14" name="!! 背景">
              <a:extLst>
                <a:ext uri="{FF2B5EF4-FFF2-40B4-BE49-F238E27FC236}">
                  <a16:creationId xmlns:a16="http://schemas.microsoft.com/office/drawing/2014/main" id="{438B8296-21E5-D473-92CF-AF8B33ECCE3E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15" name="!! 标题">
              <a:extLst>
                <a:ext uri="{FF2B5EF4-FFF2-40B4-BE49-F238E27FC236}">
                  <a16:creationId xmlns:a16="http://schemas.microsoft.com/office/drawing/2014/main" id="{711DCF63-541A-115C-24E1-0CA343D10DCA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系统内更新未就绪</a:t>
              </a:r>
            </a:p>
          </p:txBody>
        </p:sp>
        <p:sp>
          <p:nvSpPr>
            <p:cNvPr id="17" name="!! 副标题">
              <a:extLst>
                <a:ext uri="{FF2B5EF4-FFF2-40B4-BE49-F238E27FC236}">
                  <a16:creationId xmlns:a16="http://schemas.microsoft.com/office/drawing/2014/main" id="{A13ED7C5-DEE6-2F86-51E6-37D81BF83D8B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系统处于开发阶段，系统更新功能尚未开发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8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2.96296E-6 L 4.375E-6 -0.1844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0 L 0.12565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64D00-3D08-652D-3218-8D1B9D85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8E9268F8-3AA1-E789-592F-C2B61282DB77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009A22E3-FD92-E3D3-683B-E4EAED1371E5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3F00CECC-92FC-A04E-FFDF-6156D7EB08CE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531AD010-207A-C2A4-B152-A0BCC3DF12B4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22" name="!! 头像">
            <a:extLst>
              <a:ext uri="{FF2B5EF4-FFF2-40B4-BE49-F238E27FC236}">
                <a16:creationId xmlns:a16="http://schemas.microsoft.com/office/drawing/2014/main" id="{9AC24CDA-0249-F866-FFD0-C9F2DFF77E24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" name="!! 大标题">
            <a:extLst>
              <a:ext uri="{FF2B5EF4-FFF2-40B4-BE49-F238E27FC236}">
                <a16:creationId xmlns:a16="http://schemas.microsoft.com/office/drawing/2014/main" id="{44D951B9-F45B-7D95-4D72-603DB7361627}"/>
              </a:ext>
            </a:extLst>
          </p:cNvPr>
          <p:cNvGrpSpPr/>
          <p:nvPr/>
        </p:nvGrpSpPr>
        <p:grpSpPr>
          <a:xfrm>
            <a:off x="6744290" y="1287035"/>
            <a:ext cx="2048344" cy="461665"/>
            <a:chOff x="3079753" y="1375827"/>
            <a:chExt cx="726902" cy="461665"/>
          </a:xfrm>
        </p:grpSpPr>
        <p:sp>
          <p:nvSpPr>
            <p:cNvPr id="8" name="!! 标题符">
              <a:extLst>
                <a:ext uri="{FF2B5EF4-FFF2-40B4-BE49-F238E27FC236}">
                  <a16:creationId xmlns:a16="http://schemas.microsoft.com/office/drawing/2014/main" id="{51E99D4E-C223-036F-AB0A-D03BED3E6558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8" name="!! 标题">
              <a:extLst>
                <a:ext uri="{FF2B5EF4-FFF2-40B4-BE49-F238E27FC236}">
                  <a16:creationId xmlns:a16="http://schemas.microsoft.com/office/drawing/2014/main" id="{EB9C4264-152C-0A72-864C-0DD1EAA6D64C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设置卫星通话</a:t>
              </a:r>
            </a:p>
          </p:txBody>
        </p:sp>
      </p:grpSp>
      <p:grpSp>
        <p:nvGrpSpPr>
          <p:cNvPr id="23" name="!! load">
            <a:extLst>
              <a:ext uri="{FF2B5EF4-FFF2-40B4-BE49-F238E27FC236}">
                <a16:creationId xmlns:a16="http://schemas.microsoft.com/office/drawing/2014/main" id="{266151B0-3CA4-C1A0-45D0-336415C340EE}"/>
              </a:ext>
            </a:extLst>
          </p:cNvPr>
          <p:cNvGrpSpPr/>
          <p:nvPr/>
        </p:nvGrpSpPr>
        <p:grpSpPr>
          <a:xfrm>
            <a:off x="8517468" y="3325384"/>
            <a:ext cx="245532" cy="245532"/>
            <a:chOff x="7349534" y="4722202"/>
            <a:chExt cx="279398" cy="279398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8825301D-E75F-AE71-2A27-A4E066774E92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DF1B10C5-1FF1-F59B-BC54-A5A39510BA0C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67BCF6-9DE0-227D-29AE-CD42173E43A5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sp>
        <p:nvSpPr>
          <p:cNvPr id="34" name="!! 检测">
            <a:extLst>
              <a:ext uri="{FF2B5EF4-FFF2-40B4-BE49-F238E27FC236}">
                <a16:creationId xmlns:a16="http://schemas.microsoft.com/office/drawing/2014/main" id="{434F3887-B31F-BA1E-4209-1FF49E8ED61D}"/>
              </a:ext>
            </a:extLst>
          </p:cNvPr>
          <p:cNvSpPr txBox="1"/>
          <p:nvPr/>
        </p:nvSpPr>
        <p:spPr>
          <a:xfrm>
            <a:off x="7439666" y="3650073"/>
            <a:ext cx="2407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正在检测设备</a:t>
            </a:r>
          </a:p>
        </p:txBody>
      </p:sp>
    </p:spTree>
    <p:extLst>
      <p:ext uri="{BB962C8B-B14F-4D97-AF65-F5344CB8AC3E}">
        <p14:creationId xmlns:p14="http://schemas.microsoft.com/office/powerpoint/2010/main" val="305621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3000">
        <p159:morph option="byObject"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518B7-C6AD-4B59-2F34-ADD7D16B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!! 无图标提示框">
            <a:extLst>
              <a:ext uri="{FF2B5EF4-FFF2-40B4-BE49-F238E27FC236}">
                <a16:creationId xmlns:a16="http://schemas.microsoft.com/office/drawing/2014/main" id="{CA55B8D6-C3B3-B303-E029-2C41065702B9}"/>
              </a:ext>
            </a:extLst>
          </p:cNvPr>
          <p:cNvGrpSpPr/>
          <p:nvPr/>
        </p:nvGrpSpPr>
        <p:grpSpPr>
          <a:xfrm>
            <a:off x="503073" y="423333"/>
            <a:ext cx="4564916" cy="1236134"/>
            <a:chOff x="3813540" y="2810933"/>
            <a:chExt cx="4564916" cy="1236134"/>
          </a:xfrm>
        </p:grpSpPr>
        <p:sp>
          <p:nvSpPr>
            <p:cNvPr id="14" name="!! 弹窗">
              <a:extLst>
                <a:ext uri="{FF2B5EF4-FFF2-40B4-BE49-F238E27FC236}">
                  <a16:creationId xmlns:a16="http://schemas.microsoft.com/office/drawing/2014/main" id="{EE5DA6B0-E183-02D8-EC7C-F65B501884C8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">
              <a:extLst>
                <a:ext uri="{FF2B5EF4-FFF2-40B4-BE49-F238E27FC236}">
                  <a16:creationId xmlns:a16="http://schemas.microsoft.com/office/drawing/2014/main" id="{A789AC1E-94EA-923F-8906-CCD48D4EBF00}"/>
                </a:ext>
              </a:extLst>
            </p:cNvPr>
            <p:cNvSpPr txBox="1"/>
            <p:nvPr/>
          </p:nvSpPr>
          <p:spPr>
            <a:xfrm>
              <a:off x="4215337" y="3054118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9" name="副标题">
              <a:extLst>
                <a:ext uri="{FF2B5EF4-FFF2-40B4-BE49-F238E27FC236}">
                  <a16:creationId xmlns:a16="http://schemas.microsoft.com/office/drawing/2014/main" id="{F68C6556-28D9-3F77-4801-6BB60C4420E7}"/>
                </a:ext>
              </a:extLst>
            </p:cNvPr>
            <p:cNvSpPr txBox="1"/>
            <p:nvPr/>
          </p:nvSpPr>
          <p:spPr>
            <a:xfrm>
              <a:off x="4215337" y="3372776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</p:grpSp>
      <p:grpSp>
        <p:nvGrpSpPr>
          <p:cNvPr id="33" name="带按钮的无图标提示框">
            <a:extLst>
              <a:ext uri="{FF2B5EF4-FFF2-40B4-BE49-F238E27FC236}">
                <a16:creationId xmlns:a16="http://schemas.microsoft.com/office/drawing/2014/main" id="{C7271355-74B0-A4B7-3ECF-55447E61709A}"/>
              </a:ext>
            </a:extLst>
          </p:cNvPr>
          <p:cNvGrpSpPr/>
          <p:nvPr/>
        </p:nvGrpSpPr>
        <p:grpSpPr>
          <a:xfrm>
            <a:off x="503073" y="1796572"/>
            <a:ext cx="4564916" cy="1666468"/>
            <a:chOff x="2912999" y="3341281"/>
            <a:chExt cx="4564916" cy="1666468"/>
          </a:xfrm>
        </p:grpSpPr>
        <p:sp>
          <p:nvSpPr>
            <p:cNvPr id="24" name="!! 弹窗">
              <a:extLst>
                <a:ext uri="{FF2B5EF4-FFF2-40B4-BE49-F238E27FC236}">
                  <a16:creationId xmlns:a16="http://schemas.microsoft.com/office/drawing/2014/main" id="{F06B88C5-63A0-CA76-786A-0ECE31FACDDF}"/>
                </a:ext>
              </a:extLst>
            </p:cNvPr>
            <p:cNvSpPr/>
            <p:nvPr/>
          </p:nvSpPr>
          <p:spPr>
            <a:xfrm>
              <a:off x="2912999" y="3341281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标题">
              <a:extLst>
                <a:ext uri="{FF2B5EF4-FFF2-40B4-BE49-F238E27FC236}">
                  <a16:creationId xmlns:a16="http://schemas.microsoft.com/office/drawing/2014/main" id="{68CF4A07-7056-C260-C6ED-0E35418F048E}"/>
                </a:ext>
              </a:extLst>
            </p:cNvPr>
            <p:cNvSpPr txBox="1"/>
            <p:nvPr/>
          </p:nvSpPr>
          <p:spPr>
            <a:xfrm>
              <a:off x="3314796" y="3596868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26" name="副标题">
              <a:extLst>
                <a:ext uri="{FF2B5EF4-FFF2-40B4-BE49-F238E27FC236}">
                  <a16:creationId xmlns:a16="http://schemas.microsoft.com/office/drawing/2014/main" id="{F2807217-DAF4-97C7-ECAA-BE5B30C38483}"/>
                </a:ext>
              </a:extLst>
            </p:cNvPr>
            <p:cNvSpPr txBox="1"/>
            <p:nvPr/>
          </p:nvSpPr>
          <p:spPr>
            <a:xfrm>
              <a:off x="3314796" y="3915526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1" name="矩形: 圆角 30">
              <a:hlinkClick r:id="" action="ppaction://noaction"/>
              <a:extLst>
                <a:ext uri="{FF2B5EF4-FFF2-40B4-BE49-F238E27FC236}">
                  <a16:creationId xmlns:a16="http://schemas.microsoft.com/office/drawing/2014/main" id="{AED67E39-CEB2-C4FC-073D-0C2CAF75D039}"/>
                </a:ext>
              </a:extLst>
            </p:cNvPr>
            <p:cNvSpPr/>
            <p:nvPr/>
          </p:nvSpPr>
          <p:spPr>
            <a:xfrm>
              <a:off x="6114226" y="449674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2" name="矩形: 圆角 31">
              <a:hlinkClick r:id="" action="ppaction://noaction"/>
              <a:extLst>
                <a:ext uri="{FF2B5EF4-FFF2-40B4-BE49-F238E27FC236}">
                  <a16:creationId xmlns:a16="http://schemas.microsoft.com/office/drawing/2014/main" id="{EFC16385-130D-49F8-2C94-892DF3D7B4E9}"/>
                </a:ext>
              </a:extLst>
            </p:cNvPr>
            <p:cNvSpPr/>
            <p:nvPr/>
          </p:nvSpPr>
          <p:spPr>
            <a:xfrm>
              <a:off x="4851768" y="449352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</p:grpSp>
      <p:grpSp>
        <p:nvGrpSpPr>
          <p:cNvPr id="43" name="!! 带输入框的无图标提示框">
            <a:extLst>
              <a:ext uri="{FF2B5EF4-FFF2-40B4-BE49-F238E27FC236}">
                <a16:creationId xmlns:a16="http://schemas.microsoft.com/office/drawing/2014/main" id="{365DDB31-6125-B23F-01B2-E8D2954FE959}"/>
              </a:ext>
            </a:extLst>
          </p:cNvPr>
          <p:cNvGrpSpPr/>
          <p:nvPr/>
        </p:nvGrpSpPr>
        <p:grpSpPr>
          <a:xfrm>
            <a:off x="503073" y="3600144"/>
            <a:ext cx="4564916" cy="2137716"/>
            <a:chOff x="503073" y="3600144"/>
            <a:chExt cx="4564916" cy="2137716"/>
          </a:xfrm>
        </p:grpSpPr>
        <p:sp>
          <p:nvSpPr>
            <p:cNvPr id="35" name="!! 弹窗">
              <a:extLst>
                <a:ext uri="{FF2B5EF4-FFF2-40B4-BE49-F238E27FC236}">
                  <a16:creationId xmlns:a16="http://schemas.microsoft.com/office/drawing/2014/main" id="{A865A08B-B627-10E8-FFF2-416E3C045648}"/>
                </a:ext>
              </a:extLst>
            </p:cNvPr>
            <p:cNvSpPr/>
            <p:nvPr/>
          </p:nvSpPr>
          <p:spPr>
            <a:xfrm>
              <a:off x="503073" y="3600144"/>
              <a:ext cx="4564916" cy="2137716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标题">
              <a:extLst>
                <a:ext uri="{FF2B5EF4-FFF2-40B4-BE49-F238E27FC236}">
                  <a16:creationId xmlns:a16="http://schemas.microsoft.com/office/drawing/2014/main" id="{7A9C7BED-C4E3-E711-C9A0-1439D8EDCE89}"/>
                </a:ext>
              </a:extLst>
            </p:cNvPr>
            <p:cNvSpPr txBox="1"/>
            <p:nvPr/>
          </p:nvSpPr>
          <p:spPr>
            <a:xfrm>
              <a:off x="904870" y="3854106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37" name="副标题">
              <a:extLst>
                <a:ext uri="{FF2B5EF4-FFF2-40B4-BE49-F238E27FC236}">
                  <a16:creationId xmlns:a16="http://schemas.microsoft.com/office/drawing/2014/main" id="{ECF2B5AC-7404-9742-C849-1120006A877A}"/>
                </a:ext>
              </a:extLst>
            </p:cNvPr>
            <p:cNvSpPr txBox="1"/>
            <p:nvPr/>
          </p:nvSpPr>
          <p:spPr>
            <a:xfrm>
              <a:off x="904870" y="4172764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9" name="矩形: 圆角 38">
              <a:hlinkClick r:id="" action="ppaction://noaction"/>
              <a:extLst>
                <a:ext uri="{FF2B5EF4-FFF2-40B4-BE49-F238E27FC236}">
                  <a16:creationId xmlns:a16="http://schemas.microsoft.com/office/drawing/2014/main" id="{2E0F85EA-5C52-5497-1148-37ECFBF9E574}"/>
                </a:ext>
              </a:extLst>
            </p:cNvPr>
            <p:cNvSpPr/>
            <p:nvPr/>
          </p:nvSpPr>
          <p:spPr>
            <a:xfrm>
              <a:off x="3704300" y="5196475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0" name="矩形: 圆角 39">
              <a:hlinkClick r:id="" action="ppaction://noaction"/>
              <a:extLst>
                <a:ext uri="{FF2B5EF4-FFF2-40B4-BE49-F238E27FC236}">
                  <a16:creationId xmlns:a16="http://schemas.microsoft.com/office/drawing/2014/main" id="{CC8C0467-8C73-6AA5-1DB8-7EDE2D11B134}"/>
                </a:ext>
              </a:extLst>
            </p:cNvPr>
            <p:cNvSpPr/>
            <p:nvPr/>
          </p:nvSpPr>
          <p:spPr>
            <a:xfrm>
              <a:off x="2441842" y="5193249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F393F63-936E-F0F6-5E68-9E3E20923352}"/>
                </a:ext>
              </a:extLst>
            </p:cNvPr>
            <p:cNvSpPr/>
            <p:nvPr/>
          </p:nvSpPr>
          <p:spPr>
            <a:xfrm>
              <a:off x="947205" y="4708371"/>
              <a:ext cx="3882429" cy="305722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输入框</a:t>
              </a:r>
            </a:p>
          </p:txBody>
        </p:sp>
      </p:grpSp>
      <p:sp>
        <p:nvSpPr>
          <p:cNvPr id="2" name="!! 底部消息">
            <a:extLst>
              <a:ext uri="{FF2B5EF4-FFF2-40B4-BE49-F238E27FC236}">
                <a16:creationId xmlns:a16="http://schemas.microsoft.com/office/drawing/2014/main" id="{7D68587D-B529-C27B-2860-2A83B2945247}"/>
              </a:ext>
            </a:extLst>
          </p:cNvPr>
          <p:cNvSpPr/>
          <p:nvPr/>
        </p:nvSpPr>
        <p:spPr>
          <a:xfrm>
            <a:off x="5801943" y="423333"/>
            <a:ext cx="2644140" cy="43608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底部消息</a:t>
            </a:r>
          </a:p>
        </p:txBody>
      </p:sp>
      <p:grpSp>
        <p:nvGrpSpPr>
          <p:cNvPr id="29" name="!! 提示">
            <a:extLst>
              <a:ext uri="{FF2B5EF4-FFF2-40B4-BE49-F238E27FC236}">
                <a16:creationId xmlns:a16="http://schemas.microsoft.com/office/drawing/2014/main" id="{A52A7FDC-83C6-7F01-C367-517D621912C3}"/>
              </a:ext>
            </a:extLst>
          </p:cNvPr>
          <p:cNvGrpSpPr/>
          <p:nvPr/>
        </p:nvGrpSpPr>
        <p:grpSpPr>
          <a:xfrm>
            <a:off x="5801943" y="963355"/>
            <a:ext cx="2644139" cy="436088"/>
            <a:chOff x="5801943" y="963355"/>
            <a:chExt cx="2644139" cy="4360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A1FBAE2-5BE2-4DB3-3912-BD467DA53917}"/>
                </a:ext>
              </a:extLst>
            </p:cNvPr>
            <p:cNvSpPr/>
            <p:nvPr/>
          </p:nvSpPr>
          <p:spPr>
            <a:xfrm>
              <a:off x="5801943" y="963355"/>
              <a:ext cx="2644139" cy="436088"/>
            </a:xfrm>
            <a:prstGeom prst="roundRect">
              <a:avLst>
                <a:gd name="adj" fmla="val 1916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1400" dirty="0"/>
                <a:t>提示</a:t>
              </a:r>
              <a:endParaRPr lang="en-US" altLang="zh-CN" sz="1400" dirty="0"/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B5277F41-BFE7-DDE6-63C1-96720C34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5781" y="1052665"/>
              <a:ext cx="257468" cy="257468"/>
            </a:xfrm>
            <a:prstGeom prst="rect">
              <a:avLst/>
            </a:prstGeom>
          </p:spPr>
        </p:pic>
      </p:grpSp>
      <p:grpSp>
        <p:nvGrpSpPr>
          <p:cNvPr id="70" name="带图标的通知框">
            <a:extLst>
              <a:ext uri="{FF2B5EF4-FFF2-40B4-BE49-F238E27FC236}">
                <a16:creationId xmlns:a16="http://schemas.microsoft.com/office/drawing/2014/main" id="{CD6626E4-A095-1D6A-F3F2-0106CBD8A686}"/>
              </a:ext>
            </a:extLst>
          </p:cNvPr>
          <p:cNvGrpSpPr/>
          <p:nvPr/>
        </p:nvGrpSpPr>
        <p:grpSpPr>
          <a:xfrm>
            <a:off x="5801943" y="1726353"/>
            <a:ext cx="4564916" cy="1042579"/>
            <a:chOff x="5801943" y="1589193"/>
            <a:chExt cx="4564916" cy="1236134"/>
          </a:xfrm>
        </p:grpSpPr>
        <p:sp>
          <p:nvSpPr>
            <p:cNvPr id="49" name="!! 弹窗">
              <a:extLst>
                <a:ext uri="{FF2B5EF4-FFF2-40B4-BE49-F238E27FC236}">
                  <a16:creationId xmlns:a16="http://schemas.microsoft.com/office/drawing/2014/main" id="{FF8678EB-8E74-9029-548E-5C7751201B27}"/>
                </a:ext>
              </a:extLst>
            </p:cNvPr>
            <p:cNvSpPr/>
            <p:nvPr/>
          </p:nvSpPr>
          <p:spPr>
            <a:xfrm>
              <a:off x="5801943" y="158919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标题">
              <a:extLst>
                <a:ext uri="{FF2B5EF4-FFF2-40B4-BE49-F238E27FC236}">
                  <a16:creationId xmlns:a16="http://schemas.microsoft.com/office/drawing/2014/main" id="{DD228CD7-C31C-BA80-D0AC-A87321D11ED8}"/>
                </a:ext>
              </a:extLst>
            </p:cNvPr>
            <p:cNvSpPr txBox="1"/>
            <p:nvPr/>
          </p:nvSpPr>
          <p:spPr>
            <a:xfrm>
              <a:off x="6086462" y="1794786"/>
              <a:ext cx="1205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59" name="内容">
              <a:extLst>
                <a:ext uri="{FF2B5EF4-FFF2-40B4-BE49-F238E27FC236}">
                  <a16:creationId xmlns:a16="http://schemas.microsoft.com/office/drawing/2014/main" id="{ABB0779F-60BD-7B77-6D18-DE8BC59EFBC7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62" name="!! 图标">
              <a:extLst>
                <a:ext uri="{FF2B5EF4-FFF2-40B4-BE49-F238E27FC236}">
                  <a16:creationId xmlns:a16="http://schemas.microsoft.com/office/drawing/2014/main" id="{212F0E73-87CA-EB9A-3D63-0F21F27953ED}"/>
                </a:ext>
              </a:extLst>
            </p:cNvPr>
            <p:cNvSpPr/>
            <p:nvPr/>
          </p:nvSpPr>
          <p:spPr>
            <a:xfrm>
              <a:off x="9661739" y="2150199"/>
              <a:ext cx="360000" cy="42683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273505B-F0BA-0AC0-C938-F3185F78BD90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87A25D41-708C-73CC-7417-E40835E49A56}"/>
              </a:ext>
            </a:extLst>
          </p:cNvPr>
          <p:cNvGrpSpPr/>
          <p:nvPr/>
        </p:nvGrpSpPr>
        <p:grpSpPr>
          <a:xfrm>
            <a:off x="8995624" y="573204"/>
            <a:ext cx="527312" cy="761403"/>
            <a:chOff x="2726128" y="2691285"/>
            <a:chExt cx="527312" cy="761403"/>
          </a:xfrm>
        </p:grpSpPr>
        <p:grpSp>
          <p:nvGrpSpPr>
            <p:cNvPr id="106" name="!! 设置">
              <a:extLst>
                <a:ext uri="{FF2B5EF4-FFF2-40B4-BE49-F238E27FC236}">
                  <a16:creationId xmlns:a16="http://schemas.microsoft.com/office/drawing/2014/main" id="{F4EC1285-4E39-2C00-F9AC-60137F89A101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08" name="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C615BE5-16B6-ADB1-AAF5-11BD965EF92D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09" name="齿轮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456E7D9-73A5-36F8-79EC-1AB99EC84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800089" y="3284102"/>
                <a:ext cx="297042" cy="289795"/>
              </a:xfrm>
              <a:prstGeom prst="rect">
                <a:avLst/>
              </a:prstGeom>
            </p:spPr>
          </p:pic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FEAA1E-755D-0EA4-9821-4982FF8AF50E}"/>
                </a:ext>
              </a:extLst>
            </p:cNvPr>
            <p:cNvSpPr txBox="1"/>
            <p:nvPr/>
          </p:nvSpPr>
          <p:spPr>
            <a:xfrm>
              <a:off x="2726128" y="3221856"/>
              <a:ext cx="527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FDFDFF7-5042-6686-ECFE-1D46E5B31BEC}"/>
              </a:ext>
            </a:extLst>
          </p:cNvPr>
          <p:cNvGrpSpPr/>
          <p:nvPr/>
        </p:nvGrpSpPr>
        <p:grpSpPr>
          <a:xfrm>
            <a:off x="9722699" y="573204"/>
            <a:ext cx="527312" cy="761403"/>
            <a:chOff x="2726128" y="2691285"/>
            <a:chExt cx="527312" cy="761403"/>
          </a:xfrm>
        </p:grpSpPr>
        <p:grpSp>
          <p:nvGrpSpPr>
            <p:cNvPr id="112" name="!! 设置">
              <a:extLst>
                <a:ext uri="{FF2B5EF4-FFF2-40B4-BE49-F238E27FC236}">
                  <a16:creationId xmlns:a16="http://schemas.microsoft.com/office/drawing/2014/main" id="{E2354D51-A644-6193-B591-3E48D99D69F6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14" name="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182A7F-133F-6BD0-191D-338F2AE61E74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15" name="齿轮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646D20-7F35-AD06-C286-D98716A60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800089" y="3284102"/>
                <a:ext cx="297042" cy="289795"/>
              </a:xfrm>
              <a:prstGeom prst="rect">
                <a:avLst/>
              </a:prstGeom>
            </p:spPr>
          </p:pic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8F293D1-1F63-8E24-3F63-D208C5DC9B6C}"/>
                </a:ext>
              </a:extLst>
            </p:cNvPr>
            <p:cNvSpPr txBox="1"/>
            <p:nvPr/>
          </p:nvSpPr>
          <p:spPr>
            <a:xfrm>
              <a:off x="2726128" y="3221856"/>
              <a:ext cx="527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16" name="!! dock左">
            <a:extLst>
              <a:ext uri="{FF2B5EF4-FFF2-40B4-BE49-F238E27FC236}">
                <a16:creationId xmlns:a16="http://schemas.microsoft.com/office/drawing/2014/main" id="{32B7C638-93DC-289F-DACB-21F2710E0373}"/>
              </a:ext>
            </a:extLst>
          </p:cNvPr>
          <p:cNvGrpSpPr>
            <a:grpSpLocks/>
          </p:cNvGrpSpPr>
          <p:nvPr/>
        </p:nvGrpSpPr>
        <p:grpSpPr>
          <a:xfrm>
            <a:off x="503073" y="5917016"/>
            <a:ext cx="4904317" cy="704838"/>
            <a:chOff x="4097867" y="5740400"/>
            <a:chExt cx="3996266" cy="846667"/>
          </a:xfrm>
        </p:grpSpPr>
        <p:sp useBgFill="1">
          <p:nvSpPr>
            <p:cNvPr id="117" name="!! 模糊">
              <a:extLst>
                <a:ext uri="{FF2B5EF4-FFF2-40B4-BE49-F238E27FC236}">
                  <a16:creationId xmlns:a16="http://schemas.microsoft.com/office/drawing/2014/main" id="{5849BF96-6E8B-BFB6-789C-55549FC3C32F}"/>
                </a:ext>
              </a:extLst>
            </p:cNvPr>
            <p:cNvSpPr>
              <a:spLocks/>
            </p:cNvSpPr>
            <p:nvPr/>
          </p:nvSpPr>
          <p:spPr>
            <a:xfrm>
              <a:off x="4097867" y="5740400"/>
              <a:ext cx="3996266" cy="846667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18" name="!! 颜色遮罩">
              <a:extLst>
                <a:ext uri="{FF2B5EF4-FFF2-40B4-BE49-F238E27FC236}">
                  <a16:creationId xmlns:a16="http://schemas.microsoft.com/office/drawing/2014/main" id="{E32073D2-08E4-98E5-A5EC-4D681EA769DC}"/>
                </a:ext>
              </a:extLst>
            </p:cNvPr>
            <p:cNvSpPr>
              <a:spLocks/>
            </p:cNvSpPr>
            <p:nvPr/>
          </p:nvSpPr>
          <p:spPr>
            <a:xfrm>
              <a:off x="4097867" y="5740400"/>
              <a:ext cx="3996266" cy="846667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119" name="!! dock右">
            <a:extLst>
              <a:ext uri="{FF2B5EF4-FFF2-40B4-BE49-F238E27FC236}">
                <a16:creationId xmlns:a16="http://schemas.microsoft.com/office/drawing/2014/main" id="{82CFAB28-814D-24A5-F718-7F45B0FF01B2}"/>
              </a:ext>
            </a:extLst>
          </p:cNvPr>
          <p:cNvGrpSpPr/>
          <p:nvPr/>
        </p:nvGrpSpPr>
        <p:grpSpPr>
          <a:xfrm>
            <a:off x="5732356" y="5917016"/>
            <a:ext cx="2452159" cy="704838"/>
            <a:chOff x="7408333" y="5780624"/>
            <a:chExt cx="2452159" cy="704838"/>
          </a:xfrm>
        </p:grpSpPr>
        <p:sp useBgFill="1">
          <p:nvSpPr>
            <p:cNvPr id="120" name="!! 模糊">
              <a:extLst>
                <a:ext uri="{FF2B5EF4-FFF2-40B4-BE49-F238E27FC236}">
                  <a16:creationId xmlns:a16="http://schemas.microsoft.com/office/drawing/2014/main" id="{E394C910-20AE-7A7C-C6E8-2FB639493316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1" name="!! 颜色遮罩">
              <a:extLst>
                <a:ext uri="{FF2B5EF4-FFF2-40B4-BE49-F238E27FC236}">
                  <a16:creationId xmlns:a16="http://schemas.microsoft.com/office/drawing/2014/main" id="{D80050CA-E246-6B27-C6CE-76539757EA2A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22" name="!! 信号">
              <a:extLst>
                <a:ext uri="{FF2B5EF4-FFF2-40B4-BE49-F238E27FC236}">
                  <a16:creationId xmlns:a16="http://schemas.microsoft.com/office/drawing/2014/main" id="{A7ED9E31-097E-38B2-03C8-69415789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123" name="!! 运营商">
              <a:extLst>
                <a:ext uri="{FF2B5EF4-FFF2-40B4-BE49-F238E27FC236}">
                  <a16:creationId xmlns:a16="http://schemas.microsoft.com/office/drawing/2014/main" id="{B15040B4-7C76-3FFD-48BF-BDE64DBB9013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124" name="!! 通知">
              <a:extLst>
                <a:ext uri="{FF2B5EF4-FFF2-40B4-BE49-F238E27FC236}">
                  <a16:creationId xmlns:a16="http://schemas.microsoft.com/office/drawing/2014/main" id="{961173B3-569C-231C-C6B7-C1BEBA6C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125" name="!! 电池">
              <a:extLst>
                <a:ext uri="{FF2B5EF4-FFF2-40B4-BE49-F238E27FC236}">
                  <a16:creationId xmlns:a16="http://schemas.microsoft.com/office/drawing/2014/main" id="{9A3EE8AC-053B-BFBA-0E91-379D0B13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127" name="!! 时间">
              <a:extLst>
                <a:ext uri="{FF2B5EF4-FFF2-40B4-BE49-F238E27FC236}">
                  <a16:creationId xmlns:a16="http://schemas.microsoft.com/office/drawing/2014/main" id="{29B1413A-72F5-AFE1-FFB2-3F104B966D75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</a:t>
              </a:r>
              <a:r>
                <a:rPr lang="en-US" altLang="zh-CN" sz="1050" dirty="0">
                  <a:solidFill>
                    <a:srgbClr val="FFFFFF"/>
                  </a:solidFill>
                  <a:latin typeface="OPPOSans R"/>
                  <a:ea typeface="OPPOSans R"/>
                </a:rPr>
                <a:t>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8" name="!! AC">
              <a:extLst>
                <a:ext uri="{FF2B5EF4-FFF2-40B4-BE49-F238E27FC236}">
                  <a16:creationId xmlns:a16="http://schemas.microsoft.com/office/drawing/2014/main" id="{299E780D-AE34-6415-6184-9CF32DBEA7F3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51%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30" name="!! 声音">
              <a:extLst>
                <a:ext uri="{FF2B5EF4-FFF2-40B4-BE49-F238E27FC236}">
                  <a16:creationId xmlns:a16="http://schemas.microsoft.com/office/drawing/2014/main" id="{812C7C32-CD76-0489-6700-F1933027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31" name="!! 电源">
              <a:hlinkClick r:id="rId6" action="ppaction://hlinksldjump"/>
              <a:extLst>
                <a:ext uri="{FF2B5EF4-FFF2-40B4-BE49-F238E27FC236}">
                  <a16:creationId xmlns:a16="http://schemas.microsoft.com/office/drawing/2014/main" id="{4F41E8E7-3A84-8458-3721-561C9F5F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6" name="通知框">
            <a:extLst>
              <a:ext uri="{FF2B5EF4-FFF2-40B4-BE49-F238E27FC236}">
                <a16:creationId xmlns:a16="http://schemas.microsoft.com/office/drawing/2014/main" id="{06D8E634-C67D-27FD-E237-52E208F7259C}"/>
              </a:ext>
            </a:extLst>
          </p:cNvPr>
          <p:cNvGrpSpPr/>
          <p:nvPr/>
        </p:nvGrpSpPr>
        <p:grpSpPr>
          <a:xfrm>
            <a:off x="5801943" y="2884573"/>
            <a:ext cx="4564916" cy="1042579"/>
            <a:chOff x="5801943" y="1589193"/>
            <a:chExt cx="4564916" cy="1236134"/>
          </a:xfrm>
        </p:grpSpPr>
        <p:sp>
          <p:nvSpPr>
            <p:cNvPr id="7" name="!! 弹窗">
              <a:extLst>
                <a:ext uri="{FF2B5EF4-FFF2-40B4-BE49-F238E27FC236}">
                  <a16:creationId xmlns:a16="http://schemas.microsoft.com/office/drawing/2014/main" id="{5069AE65-653F-716E-E7D6-9E03CCF8A861}"/>
                </a:ext>
              </a:extLst>
            </p:cNvPr>
            <p:cNvSpPr/>
            <p:nvPr/>
          </p:nvSpPr>
          <p:spPr>
            <a:xfrm>
              <a:off x="5801943" y="158919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DD22C7BC-E329-F042-7BC6-FC3A4DEE2F7D}"/>
                </a:ext>
              </a:extLst>
            </p:cNvPr>
            <p:cNvSpPr txBox="1"/>
            <p:nvPr/>
          </p:nvSpPr>
          <p:spPr>
            <a:xfrm>
              <a:off x="6086462" y="1794786"/>
              <a:ext cx="1205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9" name="内容">
              <a:extLst>
                <a:ext uri="{FF2B5EF4-FFF2-40B4-BE49-F238E27FC236}">
                  <a16:creationId xmlns:a16="http://schemas.microsoft.com/office/drawing/2014/main" id="{D5B5234F-BC7B-2992-4E83-5B169EEC1FDB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C75EFE9-9283-2765-C081-B837DF608EEE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22" name="!! 带按钮的通知框">
            <a:extLst>
              <a:ext uri="{FF2B5EF4-FFF2-40B4-BE49-F238E27FC236}">
                <a16:creationId xmlns:a16="http://schemas.microsoft.com/office/drawing/2014/main" id="{96571157-F24E-B672-A988-FBA294522F7F}"/>
              </a:ext>
            </a:extLst>
          </p:cNvPr>
          <p:cNvGrpSpPr/>
          <p:nvPr/>
        </p:nvGrpSpPr>
        <p:grpSpPr>
          <a:xfrm>
            <a:off x="5797813" y="4026237"/>
            <a:ext cx="4564916" cy="1105403"/>
            <a:chOff x="5797813" y="4026237"/>
            <a:chExt cx="4564916" cy="1105403"/>
          </a:xfrm>
        </p:grpSpPr>
        <p:sp>
          <p:nvSpPr>
            <p:cNvPr id="13" name="!! 弹窗">
              <a:extLst>
                <a:ext uri="{FF2B5EF4-FFF2-40B4-BE49-F238E27FC236}">
                  <a16:creationId xmlns:a16="http://schemas.microsoft.com/office/drawing/2014/main" id="{3643CB62-15B9-4271-898D-340EA2DC5363}"/>
                </a:ext>
              </a:extLst>
            </p:cNvPr>
            <p:cNvSpPr/>
            <p:nvPr/>
          </p:nvSpPr>
          <p:spPr>
            <a:xfrm>
              <a:off x="5797813" y="4026237"/>
              <a:ext cx="4564916" cy="1105403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标题">
              <a:extLst>
                <a:ext uri="{FF2B5EF4-FFF2-40B4-BE49-F238E27FC236}">
                  <a16:creationId xmlns:a16="http://schemas.microsoft.com/office/drawing/2014/main" id="{0D369B05-B440-AB82-2E1D-0EE1DAF11A60}"/>
                </a:ext>
              </a:extLst>
            </p:cNvPr>
            <p:cNvSpPr txBox="1"/>
            <p:nvPr/>
          </p:nvSpPr>
          <p:spPr>
            <a:xfrm>
              <a:off x="6082332" y="4199638"/>
              <a:ext cx="1205023" cy="28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7" name="内容">
              <a:extLst>
                <a:ext uri="{FF2B5EF4-FFF2-40B4-BE49-F238E27FC236}">
                  <a16:creationId xmlns:a16="http://schemas.microsoft.com/office/drawing/2014/main" id="{A76B55EF-8B11-283E-EB28-5A22F34B6618}"/>
                </a:ext>
              </a:extLst>
            </p:cNvPr>
            <p:cNvSpPr txBox="1"/>
            <p:nvPr/>
          </p:nvSpPr>
          <p:spPr>
            <a:xfrm>
              <a:off x="6082332" y="4491043"/>
              <a:ext cx="2925729" cy="25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E9586D-3AFF-9FDA-4562-4849E3585CFF}"/>
                </a:ext>
              </a:extLst>
            </p:cNvPr>
            <p:cNvSpPr txBox="1"/>
            <p:nvPr/>
          </p:nvSpPr>
          <p:spPr>
            <a:xfrm>
              <a:off x="8404251" y="4150744"/>
              <a:ext cx="1701800" cy="220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A831DDD-447C-6E03-B0B1-30B6902D712C}"/>
                </a:ext>
              </a:extLst>
            </p:cNvPr>
            <p:cNvSpPr txBox="1"/>
            <p:nvPr/>
          </p:nvSpPr>
          <p:spPr>
            <a:xfrm>
              <a:off x="9062665" y="4730427"/>
              <a:ext cx="1024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</a:rPr>
                <a:t>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8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3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3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33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3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3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01BAE-6BA7-EBE2-A5A2-AC11F0ED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5D1E70AE-E094-25E5-CD62-6F3F3B44CEC9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D32C60D8-63B4-8842-647D-07DE47A3C555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906A7D8A-7EA3-DBD6-D5B3-FEAD8E79D7C9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A40C3E3B-FFCE-40BC-53B8-B9E199DDF921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BFECC3A6-43D0-99DC-0B44-4F1078078D25}"/>
              </a:ext>
            </a:extLst>
          </p:cNvPr>
          <p:cNvGrpSpPr/>
          <p:nvPr/>
        </p:nvGrpSpPr>
        <p:grpSpPr>
          <a:xfrm>
            <a:off x="6744290" y="1287035"/>
            <a:ext cx="2048344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5B33739B-CAE5-88D8-F72A-43200C796123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785C3F6A-4247-8338-0E71-95D5363CB888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设置卫星通话</a:t>
              </a:r>
            </a:p>
          </p:txBody>
        </p:sp>
      </p:grp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78F592-F349-3C58-C99C-073EFC59D3BA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grpSp>
        <p:nvGrpSpPr>
          <p:cNvPr id="37" name="!! 单选框1">
            <a:extLst>
              <a:ext uri="{FF2B5EF4-FFF2-40B4-BE49-F238E27FC236}">
                <a16:creationId xmlns:a16="http://schemas.microsoft.com/office/drawing/2014/main" id="{8C9C654B-606B-0789-E5B9-4A657DBACAA0}"/>
              </a:ext>
            </a:extLst>
          </p:cNvPr>
          <p:cNvGrpSpPr/>
          <p:nvPr/>
        </p:nvGrpSpPr>
        <p:grpSpPr>
          <a:xfrm>
            <a:off x="6879497" y="2388223"/>
            <a:ext cx="2610106" cy="307777"/>
            <a:chOff x="6879497" y="3107891"/>
            <a:chExt cx="2610106" cy="307777"/>
          </a:xfrm>
        </p:grpSpPr>
        <p:sp>
          <p:nvSpPr>
            <p:cNvPr id="25" name="!! 单选框1">
              <a:extLst>
                <a:ext uri="{FF2B5EF4-FFF2-40B4-BE49-F238E27FC236}">
                  <a16:creationId xmlns:a16="http://schemas.microsoft.com/office/drawing/2014/main" id="{A264E58A-C2A3-42F8-4EA5-8BF2D8A95130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30" name="!! 单选文本">
              <a:extLst>
                <a:ext uri="{FF2B5EF4-FFF2-40B4-BE49-F238E27FC236}">
                  <a16:creationId xmlns:a16="http://schemas.microsoft.com/office/drawing/2014/main" id="{07792955-A882-2DC2-18DE-3824488D2121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在信号不良时启用</a:t>
              </a:r>
            </a:p>
          </p:txBody>
        </p:sp>
      </p:grpSp>
      <p:grpSp>
        <p:nvGrpSpPr>
          <p:cNvPr id="38" name="!! 单选框2">
            <a:extLst>
              <a:ext uri="{FF2B5EF4-FFF2-40B4-BE49-F238E27FC236}">
                <a16:creationId xmlns:a16="http://schemas.microsoft.com/office/drawing/2014/main" id="{19592AD4-850E-28A8-2B06-080DA5116F81}"/>
              </a:ext>
            </a:extLst>
          </p:cNvPr>
          <p:cNvGrpSpPr/>
          <p:nvPr/>
        </p:nvGrpSpPr>
        <p:grpSpPr>
          <a:xfrm>
            <a:off x="6879497" y="2782162"/>
            <a:ext cx="2610106" cy="307777"/>
            <a:chOff x="6879497" y="3107891"/>
            <a:chExt cx="2610106" cy="307777"/>
          </a:xfrm>
        </p:grpSpPr>
        <p:sp>
          <p:nvSpPr>
            <p:cNvPr id="39" name="!! 单选框1">
              <a:extLst>
                <a:ext uri="{FF2B5EF4-FFF2-40B4-BE49-F238E27FC236}">
                  <a16:creationId xmlns:a16="http://schemas.microsoft.com/office/drawing/2014/main" id="{AA326DED-ED28-2906-686A-587E988DF967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40" name="!! 单选文本">
              <a:extLst>
                <a:ext uri="{FF2B5EF4-FFF2-40B4-BE49-F238E27FC236}">
                  <a16:creationId xmlns:a16="http://schemas.microsoft.com/office/drawing/2014/main" id="{22CDA7FB-55B9-88A6-5E46-2F57132EB191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不启用</a:t>
              </a:r>
            </a:p>
          </p:txBody>
        </p:sp>
      </p:grpSp>
      <p:grpSp>
        <p:nvGrpSpPr>
          <p:cNvPr id="47" name="!! 单选框 3">
            <a:extLst>
              <a:ext uri="{FF2B5EF4-FFF2-40B4-BE49-F238E27FC236}">
                <a16:creationId xmlns:a16="http://schemas.microsoft.com/office/drawing/2014/main" id="{A9677F22-D130-ED66-73BB-230D56162B9F}"/>
              </a:ext>
            </a:extLst>
          </p:cNvPr>
          <p:cNvGrpSpPr/>
          <p:nvPr/>
        </p:nvGrpSpPr>
        <p:grpSpPr>
          <a:xfrm>
            <a:off x="6879497" y="3170175"/>
            <a:ext cx="2610106" cy="307777"/>
            <a:chOff x="6879497" y="3889843"/>
            <a:chExt cx="2610106" cy="307777"/>
          </a:xfrm>
        </p:grpSpPr>
        <p:sp>
          <p:nvSpPr>
            <p:cNvPr id="42" name="!! 单选框1">
              <a:extLst>
                <a:ext uri="{FF2B5EF4-FFF2-40B4-BE49-F238E27FC236}">
                  <a16:creationId xmlns:a16="http://schemas.microsoft.com/office/drawing/2014/main" id="{5940083E-1ABB-BE43-98C6-8068BEBE2BD7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43" name="!! 单选文本">
              <a:extLst>
                <a:ext uri="{FF2B5EF4-FFF2-40B4-BE49-F238E27FC236}">
                  <a16:creationId xmlns:a16="http://schemas.microsoft.com/office/drawing/2014/main" id="{BF093C7A-43CF-F897-A244-574A25D8866C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稍后设置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6963B9D-2FE3-3B11-925B-BC36493E193E}"/>
                </a:ext>
              </a:extLst>
            </p:cNvPr>
            <p:cNvSpPr/>
            <p:nvPr/>
          </p:nvSpPr>
          <p:spPr>
            <a:xfrm>
              <a:off x="6918510" y="3985953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8A2C24C0-87D6-5423-FEA2-D32485DC8FE2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5" name="!! 图标2-2">
            <a:extLst>
              <a:ext uri="{FF2B5EF4-FFF2-40B4-BE49-F238E27FC236}">
                <a16:creationId xmlns:a16="http://schemas.microsoft.com/office/drawing/2014/main" id="{2F94D1BD-4853-C4CE-3C21-DCCBBED800FE}"/>
              </a:ext>
            </a:extLst>
          </p:cNvPr>
          <p:cNvGrpSpPr/>
          <p:nvPr/>
        </p:nvGrpSpPr>
        <p:grpSpPr>
          <a:xfrm rot="10800000">
            <a:off x="1859376" y="2208998"/>
            <a:ext cx="2440891" cy="2440006"/>
            <a:chOff x="1859376" y="2208998"/>
            <a:chExt cx="2440891" cy="2440006"/>
          </a:xfrm>
        </p:grpSpPr>
        <p:sp>
          <p:nvSpPr>
            <p:cNvPr id="26" name="!! 方位">
              <a:extLst>
                <a:ext uri="{FF2B5EF4-FFF2-40B4-BE49-F238E27FC236}">
                  <a16:creationId xmlns:a16="http://schemas.microsoft.com/office/drawing/2014/main" id="{3B446211-32DD-D53E-6BD2-913A4F155BFC}"/>
                </a:ext>
              </a:extLst>
            </p:cNvPr>
            <p:cNvSpPr/>
            <p:nvPr/>
          </p:nvSpPr>
          <p:spPr>
            <a:xfrm>
              <a:off x="1860261" y="2208998"/>
              <a:ext cx="2440006" cy="2440006"/>
            </a:xfrm>
            <a:prstGeom prst="pie">
              <a:avLst>
                <a:gd name="adj1" fmla="val 13406464"/>
                <a:gd name="adj2" fmla="val 19108174"/>
              </a:avLst>
            </a:prstGeom>
            <a:solidFill>
              <a:schemeClr val="tx2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!! 头像">
              <a:extLst>
                <a:ext uri="{FF2B5EF4-FFF2-40B4-BE49-F238E27FC236}">
                  <a16:creationId xmlns:a16="http://schemas.microsoft.com/office/drawing/2014/main" id="{1FD84719-8C0F-73A7-CD8F-215E53F904B6}"/>
                </a:ext>
              </a:extLst>
            </p:cNvPr>
            <p:cNvSpPr/>
            <p:nvPr/>
          </p:nvSpPr>
          <p:spPr>
            <a:xfrm>
              <a:off x="1859376" y="2208998"/>
              <a:ext cx="2440006" cy="2440006"/>
            </a:xfrm>
            <a:prstGeom prst="donut">
              <a:avLst>
                <a:gd name="adj" fmla="val 522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!! 图标2-1">
            <a:extLst>
              <a:ext uri="{FF2B5EF4-FFF2-40B4-BE49-F238E27FC236}">
                <a16:creationId xmlns:a16="http://schemas.microsoft.com/office/drawing/2014/main" id="{16AEFD88-6B35-DCB1-0C49-315E8205F29F}"/>
              </a:ext>
            </a:extLst>
          </p:cNvPr>
          <p:cNvSpPr/>
          <p:nvPr/>
        </p:nvSpPr>
        <p:spPr>
          <a:xfrm>
            <a:off x="2922027" y="3270762"/>
            <a:ext cx="316474" cy="3164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!! 返回">
            <a:extLst>
              <a:ext uri="{FF2B5EF4-FFF2-40B4-BE49-F238E27FC236}">
                <a16:creationId xmlns:a16="http://schemas.microsoft.com/office/drawing/2014/main" id="{F7609516-AEC3-5552-9C1E-B2BA8560F5CB}"/>
              </a:ext>
            </a:extLst>
          </p:cNvPr>
          <p:cNvSpPr/>
          <p:nvPr/>
        </p:nvSpPr>
        <p:spPr>
          <a:xfrm>
            <a:off x="7447446" y="4843006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体验卫星通话</a:t>
            </a:r>
          </a:p>
        </p:txBody>
      </p:sp>
      <p:sp>
        <p:nvSpPr>
          <p:cNvPr id="50" name="!! 副标题">
            <a:extLst>
              <a:ext uri="{FF2B5EF4-FFF2-40B4-BE49-F238E27FC236}">
                <a16:creationId xmlns:a16="http://schemas.microsoft.com/office/drawing/2014/main" id="{8C8DA68B-BD41-BC2B-D914-0D382E0F4962}"/>
              </a:ext>
            </a:extLst>
          </p:cNvPr>
          <p:cNvSpPr txBox="1"/>
          <p:nvPr/>
        </p:nvSpPr>
        <p:spPr>
          <a:xfrm>
            <a:off x="674966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设备支持卫星连接</a:t>
            </a:r>
          </a:p>
        </p:txBody>
      </p:sp>
      <p:pic>
        <p:nvPicPr>
          <p:cNvPr id="51" name="!! check">
            <a:extLst>
              <a:ext uri="{FF2B5EF4-FFF2-40B4-BE49-F238E27FC236}">
                <a16:creationId xmlns:a16="http://schemas.microsoft.com/office/drawing/2014/main" id="{02DBAD77-28CB-8321-D658-83829BA09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7570" y="1938532"/>
            <a:ext cx="216514" cy="216514"/>
          </a:xfrm>
          <a:prstGeom prst="rect">
            <a:avLst/>
          </a:prstGeom>
        </p:spPr>
      </p:pic>
      <p:grpSp>
        <p:nvGrpSpPr>
          <p:cNvPr id="56" name="!! 警告">
            <a:extLst>
              <a:ext uri="{FF2B5EF4-FFF2-40B4-BE49-F238E27FC236}">
                <a16:creationId xmlns:a16="http://schemas.microsoft.com/office/drawing/2014/main" id="{F3F494E3-DB35-736B-1466-8799B8CD08EC}"/>
              </a:ext>
            </a:extLst>
          </p:cNvPr>
          <p:cNvGrpSpPr/>
          <p:nvPr/>
        </p:nvGrpSpPr>
        <p:grpSpPr>
          <a:xfrm>
            <a:off x="6869325" y="261528"/>
            <a:ext cx="3541817" cy="781669"/>
            <a:chOff x="6744289" y="1953066"/>
            <a:chExt cx="3541817" cy="781669"/>
          </a:xfrm>
        </p:grpSpPr>
        <p:sp>
          <p:nvSpPr>
            <p:cNvPr id="57" name="!! 背景">
              <a:extLst>
                <a:ext uri="{FF2B5EF4-FFF2-40B4-BE49-F238E27FC236}">
                  <a16:creationId xmlns:a16="http://schemas.microsoft.com/office/drawing/2014/main" id="{1B889D57-6469-F573-3B93-B25E0634BD8F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58" name="!! 标题">
              <a:extLst>
                <a:ext uri="{FF2B5EF4-FFF2-40B4-BE49-F238E27FC236}">
                  <a16:creationId xmlns:a16="http://schemas.microsoft.com/office/drawing/2014/main" id="{871783C7-5158-F9D4-30EF-546B734A282E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卫星通话未就绪</a:t>
              </a:r>
            </a:p>
          </p:txBody>
        </p:sp>
        <p:sp>
          <p:nvSpPr>
            <p:cNvPr id="59" name="!! 副标题">
              <a:extLst>
                <a:ext uri="{FF2B5EF4-FFF2-40B4-BE49-F238E27FC236}">
                  <a16:creationId xmlns:a16="http://schemas.microsoft.com/office/drawing/2014/main" id="{EA90AE17-C683-24E8-C344-4B715354BD75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系统处于开发阶段，其相应功能尚未开发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77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A30CB-3B36-3923-7556-8E429722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7915F12A-A24E-C4F3-B91F-D04F41B97D7D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3F024B5A-E404-4115-0B45-0814D1A88D1B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C371C9C3-AA23-3794-EA15-00A2602519CA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13077E81-A74A-026F-FADC-43845683CCBD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0BEB6B35-8DF7-6D39-7DCD-CAFD14D91FCC}"/>
              </a:ext>
            </a:extLst>
          </p:cNvPr>
          <p:cNvGrpSpPr/>
          <p:nvPr/>
        </p:nvGrpSpPr>
        <p:grpSpPr>
          <a:xfrm>
            <a:off x="6744290" y="1287035"/>
            <a:ext cx="1442977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0D5E6849-7D2A-0F1B-2554-3D473A31EE38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FDFFB3F4-1BA5-09E9-8FFB-2C42CAB3CA5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准备就绪</a:t>
              </a: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48FF9F6D-8100-3C36-5263-9B0974ADB67D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5" name="!! 图标3">
            <a:extLst>
              <a:ext uri="{FF2B5EF4-FFF2-40B4-BE49-F238E27FC236}">
                <a16:creationId xmlns:a16="http://schemas.microsoft.com/office/drawing/2014/main" id="{41630C84-1EFE-E55F-166A-F78C5967901C}"/>
              </a:ext>
            </a:extLst>
          </p:cNvPr>
          <p:cNvSpPr/>
          <p:nvPr/>
        </p:nvSpPr>
        <p:spPr>
          <a:xfrm>
            <a:off x="2599181" y="3044349"/>
            <a:ext cx="962166" cy="769300"/>
          </a:xfrm>
          <a:custGeom>
            <a:avLst/>
            <a:gdLst>
              <a:gd name="connsiteX0" fmla="*/ 92658 w 109952"/>
              <a:gd name="connsiteY0" fmla="*/ 2941 h 87911"/>
              <a:gd name="connsiteX1" fmla="*/ 92388 w 109952"/>
              <a:gd name="connsiteY1" fmla="*/ 3239 h 87911"/>
              <a:gd name="connsiteX2" fmla="*/ 45391 w 109952"/>
              <a:gd name="connsiteY2" fmla="*/ 63119 h 87911"/>
              <a:gd name="connsiteX3" fmla="*/ 17068 w 109952"/>
              <a:gd name="connsiteY3" fmla="*/ 34782 h 87911"/>
              <a:gd name="connsiteX4" fmla="*/ 2724 w 109952"/>
              <a:gd name="connsiteY4" fmla="*/ 35289 h 87911"/>
              <a:gd name="connsiteX5" fmla="*/ 2724 w 109952"/>
              <a:gd name="connsiteY5" fmla="*/ 49126 h 87911"/>
              <a:gd name="connsiteX6" fmla="*/ 38530 w 109952"/>
              <a:gd name="connsiteY6" fmla="*/ 84946 h 87911"/>
              <a:gd name="connsiteX7" fmla="*/ 52883 w 109952"/>
              <a:gd name="connsiteY7" fmla="*/ 84932 h 87911"/>
              <a:gd name="connsiteX8" fmla="*/ 53131 w 109952"/>
              <a:gd name="connsiteY8" fmla="*/ 84675 h 87911"/>
              <a:gd name="connsiteX9" fmla="*/ 107151 w 109952"/>
              <a:gd name="connsiteY9" fmla="*/ 17150 h 87911"/>
              <a:gd name="connsiteX10" fmla="*/ 106805 w 109952"/>
              <a:gd name="connsiteY10" fmla="*/ 2801 h 87911"/>
              <a:gd name="connsiteX11" fmla="*/ 92658 w 109952"/>
              <a:gd name="connsiteY11" fmla="*/ 2941 h 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52" h="87911">
                <a:moveTo>
                  <a:pt x="92658" y="2941"/>
                </a:moveTo>
                <a:cubicBezTo>
                  <a:pt x="92562" y="3035"/>
                  <a:pt x="92472" y="3134"/>
                  <a:pt x="92388" y="3239"/>
                </a:cubicBezTo>
                <a:lnTo>
                  <a:pt x="45391" y="63119"/>
                </a:lnTo>
                <a:lnTo>
                  <a:pt x="17068" y="34782"/>
                </a:lnTo>
                <a:cubicBezTo>
                  <a:pt x="12967" y="30961"/>
                  <a:pt x="6545" y="31188"/>
                  <a:pt x="2724" y="35289"/>
                </a:cubicBezTo>
                <a:cubicBezTo>
                  <a:pt x="-908" y="39186"/>
                  <a:pt x="-908" y="45229"/>
                  <a:pt x="2724" y="49126"/>
                </a:cubicBezTo>
                <a:lnTo>
                  <a:pt x="38530" y="84946"/>
                </a:lnTo>
                <a:cubicBezTo>
                  <a:pt x="42497" y="88905"/>
                  <a:pt x="48923" y="88900"/>
                  <a:pt x="52883" y="84932"/>
                </a:cubicBezTo>
                <a:cubicBezTo>
                  <a:pt x="52967" y="84848"/>
                  <a:pt x="53050" y="84763"/>
                  <a:pt x="53131" y="84675"/>
                </a:cubicBezTo>
                <a:lnTo>
                  <a:pt x="107151" y="17150"/>
                </a:lnTo>
                <a:cubicBezTo>
                  <a:pt x="111017" y="13092"/>
                  <a:pt x="110862" y="6668"/>
                  <a:pt x="106805" y="2801"/>
                </a:cubicBezTo>
                <a:cubicBezTo>
                  <a:pt x="102828" y="-987"/>
                  <a:pt x="96560" y="-925"/>
                  <a:pt x="92658" y="2941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!! 副标题">
            <a:extLst>
              <a:ext uri="{FF2B5EF4-FFF2-40B4-BE49-F238E27FC236}">
                <a16:creationId xmlns:a16="http://schemas.microsoft.com/office/drawing/2014/main" id="{EF95F44E-032F-4143-B087-3F151BAA05B9}"/>
              </a:ext>
            </a:extLst>
          </p:cNvPr>
          <p:cNvSpPr txBox="1"/>
          <p:nvPr/>
        </p:nvSpPr>
        <p:spPr>
          <a:xfrm>
            <a:off x="674966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 OS </a:t>
            </a:r>
            <a:r>
              <a:rPr lang="zh-CN" altLang="en-US" dirty="0"/>
              <a:t>已就绪</a:t>
            </a:r>
          </a:p>
        </p:txBody>
      </p:sp>
      <p:sp>
        <p:nvSpPr>
          <p:cNvPr id="18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DD711D-D1C8-A51A-D252-0DF3150E3E15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进入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82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973ED-4B7E-4406-2228-A1921FAB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A6D3EE9C-C18F-39BE-9F1B-71A0EE30B173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0265506D-53A4-CA9D-A242-D5E8278B1777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056E1A1F-B321-28B8-1A4E-93D44795F584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B10FA67B-91B4-93C5-FEDC-912721CD216D}"/>
              </a:ext>
            </a:extLst>
          </p:cNvPr>
          <p:cNvSpPr/>
          <p:nvPr/>
        </p:nvSpPr>
        <p:spPr>
          <a:xfrm>
            <a:off x="1266045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2806E245-73E6-3AC6-1D93-17D9DCE2EC37}"/>
              </a:ext>
            </a:extLst>
          </p:cNvPr>
          <p:cNvGrpSpPr/>
          <p:nvPr/>
        </p:nvGrpSpPr>
        <p:grpSpPr>
          <a:xfrm>
            <a:off x="13308740" y="1287035"/>
            <a:ext cx="1442977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1DCE463D-035E-D039-620A-3FCF0697EEA4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D0B26FA8-A701-AFA0-0478-9AE415D0F74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准备就绪</a:t>
              </a: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242AC42F-47B3-F9D0-C1C4-3DB655614F04}"/>
              </a:ext>
            </a:extLst>
          </p:cNvPr>
          <p:cNvSpPr/>
          <p:nvPr/>
        </p:nvSpPr>
        <p:spPr>
          <a:xfrm>
            <a:off x="-2538496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5" name="!! 图标3">
            <a:extLst>
              <a:ext uri="{FF2B5EF4-FFF2-40B4-BE49-F238E27FC236}">
                <a16:creationId xmlns:a16="http://schemas.microsoft.com/office/drawing/2014/main" id="{418C6097-7AD1-1F28-3EAA-B3E927916B10}"/>
              </a:ext>
            </a:extLst>
          </p:cNvPr>
          <p:cNvSpPr/>
          <p:nvPr/>
        </p:nvSpPr>
        <p:spPr>
          <a:xfrm>
            <a:off x="-1799576" y="3044349"/>
            <a:ext cx="962166" cy="769300"/>
          </a:xfrm>
          <a:custGeom>
            <a:avLst/>
            <a:gdLst>
              <a:gd name="connsiteX0" fmla="*/ 92658 w 109952"/>
              <a:gd name="connsiteY0" fmla="*/ 2941 h 87911"/>
              <a:gd name="connsiteX1" fmla="*/ 92388 w 109952"/>
              <a:gd name="connsiteY1" fmla="*/ 3239 h 87911"/>
              <a:gd name="connsiteX2" fmla="*/ 45391 w 109952"/>
              <a:gd name="connsiteY2" fmla="*/ 63119 h 87911"/>
              <a:gd name="connsiteX3" fmla="*/ 17068 w 109952"/>
              <a:gd name="connsiteY3" fmla="*/ 34782 h 87911"/>
              <a:gd name="connsiteX4" fmla="*/ 2724 w 109952"/>
              <a:gd name="connsiteY4" fmla="*/ 35289 h 87911"/>
              <a:gd name="connsiteX5" fmla="*/ 2724 w 109952"/>
              <a:gd name="connsiteY5" fmla="*/ 49126 h 87911"/>
              <a:gd name="connsiteX6" fmla="*/ 38530 w 109952"/>
              <a:gd name="connsiteY6" fmla="*/ 84946 h 87911"/>
              <a:gd name="connsiteX7" fmla="*/ 52883 w 109952"/>
              <a:gd name="connsiteY7" fmla="*/ 84932 h 87911"/>
              <a:gd name="connsiteX8" fmla="*/ 53131 w 109952"/>
              <a:gd name="connsiteY8" fmla="*/ 84675 h 87911"/>
              <a:gd name="connsiteX9" fmla="*/ 107151 w 109952"/>
              <a:gd name="connsiteY9" fmla="*/ 17150 h 87911"/>
              <a:gd name="connsiteX10" fmla="*/ 106805 w 109952"/>
              <a:gd name="connsiteY10" fmla="*/ 2801 h 87911"/>
              <a:gd name="connsiteX11" fmla="*/ 92658 w 109952"/>
              <a:gd name="connsiteY11" fmla="*/ 2941 h 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52" h="87911">
                <a:moveTo>
                  <a:pt x="92658" y="2941"/>
                </a:moveTo>
                <a:cubicBezTo>
                  <a:pt x="92562" y="3035"/>
                  <a:pt x="92472" y="3134"/>
                  <a:pt x="92388" y="3239"/>
                </a:cubicBezTo>
                <a:lnTo>
                  <a:pt x="45391" y="63119"/>
                </a:lnTo>
                <a:lnTo>
                  <a:pt x="17068" y="34782"/>
                </a:lnTo>
                <a:cubicBezTo>
                  <a:pt x="12967" y="30961"/>
                  <a:pt x="6545" y="31188"/>
                  <a:pt x="2724" y="35289"/>
                </a:cubicBezTo>
                <a:cubicBezTo>
                  <a:pt x="-908" y="39186"/>
                  <a:pt x="-908" y="45229"/>
                  <a:pt x="2724" y="49126"/>
                </a:cubicBezTo>
                <a:lnTo>
                  <a:pt x="38530" y="84946"/>
                </a:lnTo>
                <a:cubicBezTo>
                  <a:pt x="42497" y="88905"/>
                  <a:pt x="48923" y="88900"/>
                  <a:pt x="52883" y="84932"/>
                </a:cubicBezTo>
                <a:cubicBezTo>
                  <a:pt x="52967" y="84848"/>
                  <a:pt x="53050" y="84763"/>
                  <a:pt x="53131" y="84675"/>
                </a:cubicBezTo>
                <a:lnTo>
                  <a:pt x="107151" y="17150"/>
                </a:lnTo>
                <a:cubicBezTo>
                  <a:pt x="111017" y="13092"/>
                  <a:pt x="110862" y="6668"/>
                  <a:pt x="106805" y="2801"/>
                </a:cubicBezTo>
                <a:cubicBezTo>
                  <a:pt x="102828" y="-987"/>
                  <a:pt x="96560" y="-925"/>
                  <a:pt x="92658" y="2941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7" name="!! 副标题">
            <a:extLst>
              <a:ext uri="{FF2B5EF4-FFF2-40B4-BE49-F238E27FC236}">
                <a16:creationId xmlns:a16="http://schemas.microsoft.com/office/drawing/2014/main" id="{6A6A2068-A85B-07E9-D62B-97F275F69065}"/>
              </a:ext>
            </a:extLst>
          </p:cNvPr>
          <p:cNvSpPr txBox="1"/>
          <p:nvPr/>
        </p:nvSpPr>
        <p:spPr>
          <a:xfrm>
            <a:off x="1331411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已就绪</a:t>
            </a:r>
          </a:p>
        </p:txBody>
      </p:sp>
      <p:sp>
        <p:nvSpPr>
          <p:cNvPr id="18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02997F-305B-736A-5323-A2F9A6214A97}"/>
              </a:ext>
            </a:extLst>
          </p:cNvPr>
          <p:cNvSpPr/>
          <p:nvPr/>
        </p:nvSpPr>
        <p:spPr>
          <a:xfrm>
            <a:off x="1401189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进入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EB037-8B12-575D-7C19-8F32A19E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B1C65892-76F6-7B78-B91B-CAB03A788B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!! dock右">
            <a:extLst>
              <a:ext uri="{FF2B5EF4-FFF2-40B4-BE49-F238E27FC236}">
                <a16:creationId xmlns:a16="http://schemas.microsoft.com/office/drawing/2014/main" id="{247DB8B9-F028-2312-DEDB-244C568E572B}"/>
              </a:ext>
            </a:extLst>
          </p:cNvPr>
          <p:cNvGrpSpPr/>
          <p:nvPr/>
        </p:nvGrpSpPr>
        <p:grpSpPr>
          <a:xfrm>
            <a:off x="4869920" y="6953336"/>
            <a:ext cx="2452159" cy="704838"/>
            <a:chOff x="7408333" y="5780624"/>
            <a:chExt cx="2452159" cy="704838"/>
          </a:xfrm>
        </p:grpSpPr>
        <p:sp useBgFill="1">
          <p:nvSpPr>
            <p:cNvPr id="3" name="!! 模糊">
              <a:extLst>
                <a:ext uri="{FF2B5EF4-FFF2-40B4-BE49-F238E27FC236}">
                  <a16:creationId xmlns:a16="http://schemas.microsoft.com/office/drawing/2014/main" id="{9C8F80D2-D36E-859E-EFF7-C98FF714CCCE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" name="!! 颜色遮罩">
              <a:extLst>
                <a:ext uri="{FF2B5EF4-FFF2-40B4-BE49-F238E27FC236}">
                  <a16:creationId xmlns:a16="http://schemas.microsoft.com/office/drawing/2014/main" id="{CA966D91-347A-2483-3C30-036E1DA55136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" name="!! 信号">
              <a:extLst>
                <a:ext uri="{FF2B5EF4-FFF2-40B4-BE49-F238E27FC236}">
                  <a16:creationId xmlns:a16="http://schemas.microsoft.com/office/drawing/2014/main" id="{40554346-6F5F-65F7-BB15-1629D179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6" name="!! 运营商">
              <a:extLst>
                <a:ext uri="{FF2B5EF4-FFF2-40B4-BE49-F238E27FC236}">
                  <a16:creationId xmlns:a16="http://schemas.microsoft.com/office/drawing/2014/main" id="{CB6F4015-03D8-A7FB-5ADD-860DEC8E7A42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7" name="!! 通知">
              <a:extLst>
                <a:ext uri="{FF2B5EF4-FFF2-40B4-BE49-F238E27FC236}">
                  <a16:creationId xmlns:a16="http://schemas.microsoft.com/office/drawing/2014/main" id="{FCBAA34B-23C9-39AD-1170-22E490A1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8" name="!! 电池">
              <a:extLst>
                <a:ext uri="{FF2B5EF4-FFF2-40B4-BE49-F238E27FC236}">
                  <a16:creationId xmlns:a16="http://schemas.microsoft.com/office/drawing/2014/main" id="{28477FF0-558B-F98B-1758-5FC72631B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9" name="!! 时间">
              <a:extLst>
                <a:ext uri="{FF2B5EF4-FFF2-40B4-BE49-F238E27FC236}">
                  <a16:creationId xmlns:a16="http://schemas.microsoft.com/office/drawing/2014/main" id="{D12154AA-875E-083A-F155-3849B0EC1E72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</a:t>
              </a:r>
              <a:r>
                <a:rPr lang="en-US" altLang="zh-CN" sz="1050" dirty="0">
                  <a:solidFill>
                    <a:srgbClr val="FFFFFF"/>
                  </a:solidFill>
                  <a:latin typeface="OPPOSans R"/>
                  <a:ea typeface="OPPOSans R"/>
                </a:rPr>
                <a:t>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0" name="!! AC">
              <a:extLst>
                <a:ext uri="{FF2B5EF4-FFF2-40B4-BE49-F238E27FC236}">
                  <a16:creationId xmlns:a16="http://schemas.microsoft.com/office/drawing/2014/main" id="{4CE3E5E1-95E5-03C6-328C-97D38098CE22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2"/>
                  </a:solidFill>
                  <a:latin typeface="OPPOSans R"/>
                  <a:ea typeface="OPPOSans R"/>
                </a:rPr>
                <a:t>49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1" name="!! 声音">
              <a:extLst>
                <a:ext uri="{FF2B5EF4-FFF2-40B4-BE49-F238E27FC236}">
                  <a16:creationId xmlns:a16="http://schemas.microsoft.com/office/drawing/2014/main" id="{07F0DE55-AC95-3DA6-D24C-60EC75F3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2" name="!! 电源">
              <a:hlinkClick r:id="rId13" action="ppaction://hlinksldjump"/>
              <a:extLst>
                <a:ext uri="{FF2B5EF4-FFF2-40B4-BE49-F238E27FC236}">
                  <a16:creationId xmlns:a16="http://schemas.microsoft.com/office/drawing/2014/main" id="{1A49FC3F-F9B1-DEEC-A64A-7AA03CD1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DFDB26-8391-E6F8-8682-D85B13D766F7}"/>
              </a:ext>
            </a:extLst>
          </p:cNvPr>
          <p:cNvGrpSpPr/>
          <p:nvPr/>
        </p:nvGrpSpPr>
        <p:grpSpPr>
          <a:xfrm>
            <a:off x="1659673" y="-1318572"/>
            <a:ext cx="658298" cy="967680"/>
            <a:chOff x="2726128" y="2691285"/>
            <a:chExt cx="527312" cy="775134"/>
          </a:xfrm>
          <a:effectLst/>
        </p:grpSpPr>
        <p:grpSp>
          <p:nvGrpSpPr>
            <p:cNvPr id="14" name="!! 设置">
              <a:extLst>
                <a:ext uri="{FF2B5EF4-FFF2-40B4-BE49-F238E27FC236}">
                  <a16:creationId xmlns:a16="http://schemas.microsoft.com/office/drawing/2014/main" id="{147043BE-71E5-C89D-017A-419957C0EDBE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6" name="背景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2438DB8-23B3-44CE-0058-6BACA5F5C322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7" name="齿轮" descr="单级齿轮 轮廓">
                <a:extLst>
                  <a:ext uri="{FF2B5EF4-FFF2-40B4-BE49-F238E27FC236}">
                    <a16:creationId xmlns:a16="http://schemas.microsoft.com/office/drawing/2014/main" id="{C41B0CDB-CCC8-29F2-F3CF-67E6EDF2F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772763" y="3253153"/>
                <a:ext cx="351694" cy="351694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02D950-4EB8-B4FA-719C-0555CB356C2D}"/>
                </a:ext>
              </a:extLst>
            </p:cNvPr>
            <p:cNvSpPr txBox="1"/>
            <p:nvPr/>
          </p:nvSpPr>
          <p:spPr>
            <a:xfrm>
              <a:off x="2726128" y="3244536"/>
              <a:ext cx="527312" cy="2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vivo Sans"/>
                  <a:ea typeface="vivo Sans"/>
                  <a:cs typeface="+mn-cs"/>
                </a:rPr>
                <a:t>设置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5DEC768-3040-FC69-78A8-70E902654C73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!! load">
            <a:extLst>
              <a:ext uri="{FF2B5EF4-FFF2-40B4-BE49-F238E27FC236}">
                <a16:creationId xmlns:a16="http://schemas.microsoft.com/office/drawing/2014/main" id="{7531530F-2418-C2A0-A409-A95CDDDEA5EB}"/>
              </a:ext>
            </a:extLst>
          </p:cNvPr>
          <p:cNvGrpSpPr/>
          <p:nvPr/>
        </p:nvGrpSpPr>
        <p:grpSpPr>
          <a:xfrm>
            <a:off x="5943596" y="3276598"/>
            <a:ext cx="304804" cy="304804"/>
            <a:chOff x="7349534" y="4722202"/>
            <a:chExt cx="279398" cy="279398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BC57A351-B4F7-4F82-074D-DDC9C464DA35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DF3FCECA-CBE0-292E-A9A6-3B3E634A5F8A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467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000">
        <p159:morph option="byObject"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535FF-EE61-AFCC-01A8-3002632D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6D8F0AB5-E9DB-3D58-6B42-A2F3937DEB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!! 背景板">
            <a:extLst>
              <a:ext uri="{FF2B5EF4-FFF2-40B4-BE49-F238E27FC236}">
                <a16:creationId xmlns:a16="http://schemas.microsoft.com/office/drawing/2014/main" id="{D3377D3F-2EE3-E5B5-C41D-6E51D628CA97}"/>
              </a:ext>
            </a:extLst>
          </p:cNvPr>
          <p:cNvSpPr/>
          <p:nvPr/>
        </p:nvSpPr>
        <p:spPr>
          <a:xfrm>
            <a:off x="1162607" y="656114"/>
            <a:ext cx="9859154" cy="554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!! dock右">
            <a:extLst>
              <a:ext uri="{FF2B5EF4-FFF2-40B4-BE49-F238E27FC236}">
                <a16:creationId xmlns:a16="http://schemas.microsoft.com/office/drawing/2014/main" id="{4BEF55D3-424D-F112-CE2B-CB1DE4B45EB6}"/>
              </a:ext>
            </a:extLst>
          </p:cNvPr>
          <p:cNvGrpSpPr/>
          <p:nvPr/>
        </p:nvGrpSpPr>
        <p:grpSpPr>
          <a:xfrm>
            <a:off x="4869920" y="5917016"/>
            <a:ext cx="2452159" cy="704838"/>
            <a:chOff x="7408333" y="5780624"/>
            <a:chExt cx="2452159" cy="704838"/>
          </a:xfrm>
        </p:grpSpPr>
        <p:sp useBgFill="1">
          <p:nvSpPr>
            <p:cNvPr id="3" name="!! 模糊">
              <a:extLst>
                <a:ext uri="{FF2B5EF4-FFF2-40B4-BE49-F238E27FC236}">
                  <a16:creationId xmlns:a16="http://schemas.microsoft.com/office/drawing/2014/main" id="{18979DF8-56E2-92EC-FA20-B92E21A1C015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" name="!! 颜色遮罩">
              <a:extLst>
                <a:ext uri="{FF2B5EF4-FFF2-40B4-BE49-F238E27FC236}">
                  <a16:creationId xmlns:a16="http://schemas.microsoft.com/office/drawing/2014/main" id="{C3838315-77B2-D5DC-F506-4E1981424212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" name="!! 信号">
              <a:extLst>
                <a:ext uri="{FF2B5EF4-FFF2-40B4-BE49-F238E27FC236}">
                  <a16:creationId xmlns:a16="http://schemas.microsoft.com/office/drawing/2014/main" id="{4E74B1E4-961A-09EA-0D7F-9A3FD349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6" name="!! 运营商">
              <a:extLst>
                <a:ext uri="{FF2B5EF4-FFF2-40B4-BE49-F238E27FC236}">
                  <a16:creationId xmlns:a16="http://schemas.microsoft.com/office/drawing/2014/main" id="{BEAA8B25-8709-F97A-DB0C-229EDA741BD5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7" name="!! 通知">
              <a:extLst>
                <a:ext uri="{FF2B5EF4-FFF2-40B4-BE49-F238E27FC236}">
                  <a16:creationId xmlns:a16="http://schemas.microsoft.com/office/drawing/2014/main" id="{D442F8E5-F258-7E41-A653-C00052AA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8" name="!! 电池">
              <a:extLst>
                <a:ext uri="{FF2B5EF4-FFF2-40B4-BE49-F238E27FC236}">
                  <a16:creationId xmlns:a16="http://schemas.microsoft.com/office/drawing/2014/main" id="{8B1C596D-4348-F0BD-14D4-878F3B67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9" name="!! 时间">
              <a:extLst>
                <a:ext uri="{FF2B5EF4-FFF2-40B4-BE49-F238E27FC236}">
                  <a16:creationId xmlns:a16="http://schemas.microsoft.com/office/drawing/2014/main" id="{459E901E-299D-6E04-71A2-2FFD799D53E6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</a:t>
              </a:r>
              <a:r>
                <a:rPr lang="en-US" altLang="zh-CN" sz="1050" dirty="0">
                  <a:solidFill>
                    <a:srgbClr val="FFFFFF"/>
                  </a:solidFill>
                  <a:latin typeface="OPPOSans R"/>
                  <a:ea typeface="OPPOSans R"/>
                </a:rPr>
                <a:t>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0" name="!! AC">
              <a:extLst>
                <a:ext uri="{FF2B5EF4-FFF2-40B4-BE49-F238E27FC236}">
                  <a16:creationId xmlns:a16="http://schemas.microsoft.com/office/drawing/2014/main" id="{79B1DB60-D2D8-E432-AA58-829C06BCCFB0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2"/>
                  </a:solidFill>
                  <a:latin typeface="OPPOSans R"/>
                  <a:ea typeface="OPPOSans R"/>
                </a:rPr>
                <a:t>49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1" name="!! 声音">
              <a:extLst>
                <a:ext uri="{FF2B5EF4-FFF2-40B4-BE49-F238E27FC236}">
                  <a16:creationId xmlns:a16="http://schemas.microsoft.com/office/drawing/2014/main" id="{F9AAAF65-A4AD-66A0-59BE-C8366C66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2" name="!! 电源">
              <a:hlinkClick r:id="rId14" action="ppaction://hlinksldjump"/>
              <a:extLst>
                <a:ext uri="{FF2B5EF4-FFF2-40B4-BE49-F238E27FC236}">
                  <a16:creationId xmlns:a16="http://schemas.microsoft.com/office/drawing/2014/main" id="{3A2A9481-F5BE-5809-94F5-5E664E1A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19" name="!! 通知框1">
            <a:extLst>
              <a:ext uri="{FF2B5EF4-FFF2-40B4-BE49-F238E27FC236}">
                <a16:creationId xmlns:a16="http://schemas.microsoft.com/office/drawing/2014/main" id="{7DD63492-95AE-C252-ED25-DEDBFE9CE293}"/>
              </a:ext>
            </a:extLst>
          </p:cNvPr>
          <p:cNvGrpSpPr/>
          <p:nvPr/>
        </p:nvGrpSpPr>
        <p:grpSpPr>
          <a:xfrm>
            <a:off x="7322079" y="236147"/>
            <a:ext cx="4564916" cy="944954"/>
            <a:chOff x="5801943" y="1589194"/>
            <a:chExt cx="4564916" cy="1120385"/>
          </a:xfrm>
        </p:grpSpPr>
        <p:sp>
          <p:nvSpPr>
            <p:cNvPr id="20" name="!! 弹窗">
              <a:extLst>
                <a:ext uri="{FF2B5EF4-FFF2-40B4-BE49-F238E27FC236}">
                  <a16:creationId xmlns:a16="http://schemas.microsoft.com/office/drawing/2014/main" id="{C186F4C1-C417-C536-CAB6-EA67147F9FEB}"/>
                </a:ext>
              </a:extLst>
            </p:cNvPr>
            <p:cNvSpPr/>
            <p:nvPr/>
          </p:nvSpPr>
          <p:spPr>
            <a:xfrm>
              <a:off x="5801943" y="1589194"/>
              <a:ext cx="4564916" cy="1120385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">
              <a:extLst>
                <a:ext uri="{FF2B5EF4-FFF2-40B4-BE49-F238E27FC236}">
                  <a16:creationId xmlns:a16="http://schemas.microsoft.com/office/drawing/2014/main" id="{B2BE79AF-2EB1-500F-4B38-B44F191609CF}"/>
                </a:ext>
              </a:extLst>
            </p:cNvPr>
            <p:cNvSpPr txBox="1"/>
            <p:nvPr/>
          </p:nvSpPr>
          <p:spPr>
            <a:xfrm>
              <a:off x="6086462" y="1794786"/>
              <a:ext cx="3229042" cy="40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您正在使用预览版系统</a:t>
              </a:r>
            </a:p>
          </p:txBody>
        </p:sp>
        <p:sp>
          <p:nvSpPr>
            <p:cNvPr id="22" name="内容">
              <a:extLst>
                <a:ext uri="{FF2B5EF4-FFF2-40B4-BE49-F238E27FC236}">
                  <a16:creationId xmlns:a16="http://schemas.microsoft.com/office/drawing/2014/main" id="{F7B7B3DE-CCFA-A1F2-956C-4C97DB0B33F1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6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此版本的系统尚未就绪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C78CCD7-6DE4-668B-70DB-57DFE59EC651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31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Leaf OS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F45A25A-9822-2C26-ABD3-94900ECD9F93}"/>
              </a:ext>
            </a:extLst>
          </p:cNvPr>
          <p:cNvGrpSpPr/>
          <p:nvPr/>
        </p:nvGrpSpPr>
        <p:grpSpPr>
          <a:xfrm>
            <a:off x="1659673" y="933566"/>
            <a:ext cx="658298" cy="967680"/>
            <a:chOff x="2726128" y="2691285"/>
            <a:chExt cx="527312" cy="775134"/>
          </a:xfrm>
          <a:effectLst/>
        </p:grpSpPr>
        <p:grpSp>
          <p:nvGrpSpPr>
            <p:cNvPr id="15" name="!! 设置">
              <a:extLst>
                <a:ext uri="{FF2B5EF4-FFF2-40B4-BE49-F238E27FC236}">
                  <a16:creationId xmlns:a16="http://schemas.microsoft.com/office/drawing/2014/main" id="{58B692BB-C670-9BB5-7089-271C1E87A03A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7" name="背景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3512617-AD5F-AF58-4D9F-9C51DA739541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8" name="齿轮" descr="单级齿轮 轮廓">
                <a:extLst>
                  <a:ext uri="{FF2B5EF4-FFF2-40B4-BE49-F238E27FC236}">
                    <a16:creationId xmlns:a16="http://schemas.microsoft.com/office/drawing/2014/main" id="{2DC37B08-9C7B-5E4A-CC8A-CD26D9BCF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72763" y="3253153"/>
                <a:ext cx="351694" cy="351694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2FDE1D1-AEA0-D064-D646-05775DF6CF5A}"/>
                </a:ext>
              </a:extLst>
            </p:cNvPr>
            <p:cNvSpPr txBox="1"/>
            <p:nvPr/>
          </p:nvSpPr>
          <p:spPr>
            <a:xfrm>
              <a:off x="2726128" y="3244536"/>
              <a:ext cx="527312" cy="2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vivo Sans"/>
                  <a:ea typeface="vivo Sans"/>
                  <a:cs typeface="+mn-cs"/>
                </a:rPr>
                <a:t>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61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A9C2F-F7C3-8A2C-C12F-484A0153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 dock右">
            <a:extLst>
              <a:ext uri="{FF2B5EF4-FFF2-40B4-BE49-F238E27FC236}">
                <a16:creationId xmlns:a16="http://schemas.microsoft.com/office/drawing/2014/main" id="{E8B65336-68DF-9B95-C292-FE71342E46A0}"/>
              </a:ext>
            </a:extLst>
          </p:cNvPr>
          <p:cNvGrpSpPr/>
          <p:nvPr/>
        </p:nvGrpSpPr>
        <p:grpSpPr>
          <a:xfrm>
            <a:off x="4869920" y="5917016"/>
            <a:ext cx="2452159" cy="704838"/>
            <a:chOff x="7408333" y="5780624"/>
            <a:chExt cx="2452159" cy="704838"/>
          </a:xfrm>
        </p:grpSpPr>
        <p:sp useBgFill="1">
          <p:nvSpPr>
            <p:cNvPr id="3" name="!! 模糊">
              <a:extLst>
                <a:ext uri="{FF2B5EF4-FFF2-40B4-BE49-F238E27FC236}">
                  <a16:creationId xmlns:a16="http://schemas.microsoft.com/office/drawing/2014/main" id="{97D60A5C-A268-771B-1DEB-340CB622A567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" name="!! 颜色遮罩">
              <a:extLst>
                <a:ext uri="{FF2B5EF4-FFF2-40B4-BE49-F238E27FC236}">
                  <a16:creationId xmlns:a16="http://schemas.microsoft.com/office/drawing/2014/main" id="{5C8912B8-23C0-7803-5F8C-2F7662462FDA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" name="!! 信号">
              <a:extLst>
                <a:ext uri="{FF2B5EF4-FFF2-40B4-BE49-F238E27FC236}">
                  <a16:creationId xmlns:a16="http://schemas.microsoft.com/office/drawing/2014/main" id="{E88BEF46-67B6-D7FD-257F-755AFB0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6" name="!! 运营商">
              <a:extLst>
                <a:ext uri="{FF2B5EF4-FFF2-40B4-BE49-F238E27FC236}">
                  <a16:creationId xmlns:a16="http://schemas.microsoft.com/office/drawing/2014/main" id="{D9669B71-F6D8-BB4C-E690-B21B28B2DAD1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7" name="!! 通知">
              <a:extLst>
                <a:ext uri="{FF2B5EF4-FFF2-40B4-BE49-F238E27FC236}">
                  <a16:creationId xmlns:a16="http://schemas.microsoft.com/office/drawing/2014/main" id="{2B99C0B1-38AD-4D28-11ED-333E754BE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8" name="!! 电池">
              <a:extLst>
                <a:ext uri="{FF2B5EF4-FFF2-40B4-BE49-F238E27FC236}">
                  <a16:creationId xmlns:a16="http://schemas.microsoft.com/office/drawing/2014/main" id="{C740A3F3-021F-A69B-C560-72309445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9" name="!! 时间">
              <a:extLst>
                <a:ext uri="{FF2B5EF4-FFF2-40B4-BE49-F238E27FC236}">
                  <a16:creationId xmlns:a16="http://schemas.microsoft.com/office/drawing/2014/main" id="{D725935A-56D3-0297-BFB9-B243ACCE8045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0" name="!! AC">
              <a:extLst>
                <a:ext uri="{FF2B5EF4-FFF2-40B4-BE49-F238E27FC236}">
                  <a16:creationId xmlns:a16="http://schemas.microsoft.com/office/drawing/2014/main" id="{EA4A092A-D916-349E-D3CA-1FC63426B645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49%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1" name="!! 声音">
              <a:extLst>
                <a:ext uri="{FF2B5EF4-FFF2-40B4-BE49-F238E27FC236}">
                  <a16:creationId xmlns:a16="http://schemas.microsoft.com/office/drawing/2014/main" id="{789A0F24-2D45-E8C2-22E8-9EC07890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2" name="!! 电源">
              <a:extLst>
                <a:ext uri="{FF2B5EF4-FFF2-40B4-BE49-F238E27FC236}">
                  <a16:creationId xmlns:a16="http://schemas.microsoft.com/office/drawing/2014/main" id="{C10A27B8-186A-0D23-C01B-FFD2E447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4DB152-3E96-4D55-C8A2-66207ECFC7C4}"/>
              </a:ext>
            </a:extLst>
          </p:cNvPr>
          <p:cNvGrpSpPr/>
          <p:nvPr/>
        </p:nvGrpSpPr>
        <p:grpSpPr>
          <a:xfrm>
            <a:off x="1659673" y="933566"/>
            <a:ext cx="658298" cy="967680"/>
            <a:chOff x="2726128" y="2691285"/>
            <a:chExt cx="527312" cy="775134"/>
          </a:xfrm>
        </p:grpSpPr>
        <p:grpSp>
          <p:nvGrpSpPr>
            <p:cNvPr id="31" name="!! 设置">
              <a:extLst>
                <a:ext uri="{FF2B5EF4-FFF2-40B4-BE49-F238E27FC236}">
                  <a16:creationId xmlns:a16="http://schemas.microsoft.com/office/drawing/2014/main" id="{42F4787C-6DAE-3837-4FD1-2468B51393CB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33" name="背景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4A31AFB-61A7-BE6B-B2CD-C8EC0288CB0B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4" name="齿轮" descr="单级齿轮 轮廓">
                <a:extLst>
                  <a:ext uri="{FF2B5EF4-FFF2-40B4-BE49-F238E27FC236}">
                    <a16:creationId xmlns:a16="http://schemas.microsoft.com/office/drawing/2014/main" id="{AB268149-6039-3A57-13AB-685B22548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772763" y="3253153"/>
                <a:ext cx="351694" cy="351694"/>
              </a:xfrm>
              <a:prstGeom prst="rect">
                <a:avLst/>
              </a:prstGeom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1A27CD-33DF-59C2-B0E8-0289B6009C20}"/>
                </a:ext>
              </a:extLst>
            </p:cNvPr>
            <p:cNvSpPr txBox="1"/>
            <p:nvPr/>
          </p:nvSpPr>
          <p:spPr>
            <a:xfrm>
              <a:off x="2726128" y="3244536"/>
              <a:ext cx="527312" cy="2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vivo Sans"/>
                  <a:ea typeface="vivo Sans"/>
                  <a:cs typeface="+mn-cs"/>
                </a:rPr>
                <a:t>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5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81440-B83F-11D8-DE5B-C96D7F9E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 背景板">
            <a:extLst>
              <a:ext uri="{FF2B5EF4-FFF2-40B4-BE49-F238E27FC236}">
                <a16:creationId xmlns:a16="http://schemas.microsoft.com/office/drawing/2014/main" id="{67507AC8-0510-0CC6-1490-070318689C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齿轮" descr="单级齿轮 轮廓">
            <a:extLst>
              <a:ext uri="{FF2B5EF4-FFF2-40B4-BE49-F238E27FC236}">
                <a16:creationId xmlns:a16="http://schemas.microsoft.com/office/drawing/2014/main" id="{AA0E716B-AB3B-8C5C-6A68-1ED6B2242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221" y="2903222"/>
            <a:ext cx="1051556" cy="10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60" advClick="0" advTm="1000">
        <p:cover dir="u"/>
      </p:transition>
    </mc:Choice>
    <mc:Fallback xmlns="">
      <p:transition spd="med" advClick="0" advTm="1000">
        <p:cover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A2DD3-1947-B5F3-390C-297256A8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45685F3F-2482-9607-986A-21EABC994A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!! 大标题">
            <a:extLst>
              <a:ext uri="{FF2B5EF4-FFF2-40B4-BE49-F238E27FC236}">
                <a16:creationId xmlns:a16="http://schemas.microsoft.com/office/drawing/2014/main" id="{6C2DF6D1-5AF3-64BD-A88F-C4DD62E93E94}"/>
              </a:ext>
            </a:extLst>
          </p:cNvPr>
          <p:cNvGrpSpPr/>
          <p:nvPr/>
        </p:nvGrpSpPr>
        <p:grpSpPr>
          <a:xfrm>
            <a:off x="5688576" y="931625"/>
            <a:ext cx="814848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E46FD4A6-5B35-B28E-9C12-231E10F3AC79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EE0C66E2-F672-68DB-3366-9BB32FF0A50C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</a:t>
              </a:r>
            </a:p>
          </p:txBody>
        </p:sp>
      </p:grpSp>
      <p:grpSp>
        <p:nvGrpSpPr>
          <p:cNvPr id="37" name="!! 关于设备按钮">
            <a:extLst>
              <a:ext uri="{FF2B5EF4-FFF2-40B4-BE49-F238E27FC236}">
                <a16:creationId xmlns:a16="http://schemas.microsoft.com/office/drawing/2014/main" id="{86C922AC-0027-670F-BAAB-D07DB84728B1}"/>
              </a:ext>
            </a:extLst>
          </p:cNvPr>
          <p:cNvGrpSpPr/>
          <p:nvPr/>
        </p:nvGrpSpPr>
        <p:grpSpPr>
          <a:xfrm>
            <a:off x="3640667" y="2582968"/>
            <a:ext cx="4910666" cy="545100"/>
            <a:chOff x="3640667" y="2052365"/>
            <a:chExt cx="4910666" cy="545100"/>
          </a:xfrm>
        </p:grpSpPr>
        <p:sp>
          <p:nvSpPr>
            <p:cNvPr id="29" name="按钮">
              <a:hlinkClick r:id="rId5" action="ppaction://hlinksldjump"/>
              <a:extLst>
                <a:ext uri="{FF2B5EF4-FFF2-40B4-BE49-F238E27FC236}">
                  <a16:creationId xmlns:a16="http://schemas.microsoft.com/office/drawing/2014/main" id="{19190D63-39D4-F8A2-1BFC-0F290ABC1298}"/>
                </a:ext>
              </a:extLst>
            </p:cNvPr>
            <p:cNvSpPr/>
            <p:nvPr/>
          </p:nvSpPr>
          <p:spPr>
            <a:xfrm>
              <a:off x="3640667" y="2052365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sz="1600" dirty="0">
                  <a:solidFill>
                    <a:schemeClr val="tx1"/>
                  </a:solidFill>
                </a:rPr>
                <a:t>       关于设备</a:t>
              </a:r>
            </a:p>
          </p:txBody>
        </p:sp>
        <p:pic>
          <p:nvPicPr>
            <p:cNvPr id="30" name="图标">
              <a:extLst>
                <a:ext uri="{FF2B5EF4-FFF2-40B4-BE49-F238E27FC236}">
                  <a16:creationId xmlns:a16="http://schemas.microsoft.com/office/drawing/2014/main" id="{77A49CB2-B67A-8042-B44E-13FC2080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832404" y="2214411"/>
              <a:ext cx="221008" cy="221008"/>
            </a:xfrm>
            <a:prstGeom prst="rect">
              <a:avLst/>
            </a:prstGeom>
          </p:spPr>
        </p:pic>
      </p:grpSp>
      <p:grpSp>
        <p:nvGrpSpPr>
          <p:cNvPr id="38" name="!! 网络连接按钮">
            <a:extLst>
              <a:ext uri="{FF2B5EF4-FFF2-40B4-BE49-F238E27FC236}">
                <a16:creationId xmlns:a16="http://schemas.microsoft.com/office/drawing/2014/main" id="{330C2B22-1085-335C-B423-82CC07C5DDD8}"/>
              </a:ext>
            </a:extLst>
          </p:cNvPr>
          <p:cNvGrpSpPr/>
          <p:nvPr/>
        </p:nvGrpSpPr>
        <p:grpSpPr>
          <a:xfrm>
            <a:off x="3640667" y="1875822"/>
            <a:ext cx="4910666" cy="545100"/>
            <a:chOff x="3640667" y="2052365"/>
            <a:chExt cx="4910666" cy="545100"/>
          </a:xfrm>
        </p:grpSpPr>
        <p:sp>
          <p:nvSpPr>
            <p:cNvPr id="39" name="按钮">
              <a:hlinkClick r:id="rId8" action="ppaction://hlinksldjump"/>
              <a:extLst>
                <a:ext uri="{FF2B5EF4-FFF2-40B4-BE49-F238E27FC236}">
                  <a16:creationId xmlns:a16="http://schemas.microsoft.com/office/drawing/2014/main" id="{7235BE52-D1D4-8CAB-14A2-4A4BAC99C39A}"/>
                </a:ext>
              </a:extLst>
            </p:cNvPr>
            <p:cNvSpPr/>
            <p:nvPr/>
          </p:nvSpPr>
          <p:spPr>
            <a:xfrm>
              <a:off x="3640667" y="2052365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sz="1600" dirty="0">
                  <a:solidFill>
                    <a:schemeClr val="tx1"/>
                  </a:solidFill>
                </a:rPr>
                <a:t>       网络连接</a:t>
              </a:r>
            </a:p>
          </p:txBody>
        </p:sp>
        <p:pic>
          <p:nvPicPr>
            <p:cNvPr id="40" name="图标">
              <a:extLst>
                <a:ext uri="{FF2B5EF4-FFF2-40B4-BE49-F238E27FC236}">
                  <a16:creationId xmlns:a16="http://schemas.microsoft.com/office/drawing/2014/main" id="{B87D650B-3A16-3529-FE51-08A12D1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832404" y="2214411"/>
              <a:ext cx="221008" cy="221008"/>
            </a:xfrm>
            <a:prstGeom prst="rect">
              <a:avLst/>
            </a:prstGeom>
          </p:spPr>
        </p:pic>
      </p:grpSp>
      <p:grpSp>
        <p:nvGrpSpPr>
          <p:cNvPr id="36" name="!! 返回按钮">
            <a:extLst>
              <a:ext uri="{FF2B5EF4-FFF2-40B4-BE49-F238E27FC236}">
                <a16:creationId xmlns:a16="http://schemas.microsoft.com/office/drawing/2014/main" id="{A7E4FB0F-AD44-6B2D-2F2D-54ED9386A97B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A7A6F91-A013-83E1-66B4-581669822FD5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3E30B1D0-B5CC-2270-326A-84693E32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grpSp>
        <p:nvGrpSpPr>
          <p:cNvPr id="43" name="!! 关闭按钮">
            <a:extLst>
              <a:ext uri="{FF2B5EF4-FFF2-40B4-BE49-F238E27FC236}">
                <a16:creationId xmlns:a16="http://schemas.microsoft.com/office/drawing/2014/main" id="{007E0AB1-5410-CB1E-DEEF-06617EC9B1B9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44" name="矩形: 圆角 43">
              <a:hlinkClick r:id="rId13" action="ppaction://hlinksldjump"/>
              <a:extLst>
                <a:ext uri="{FF2B5EF4-FFF2-40B4-BE49-F238E27FC236}">
                  <a16:creationId xmlns:a16="http://schemas.microsoft.com/office/drawing/2014/main" id="{77D5CA3F-D89E-687A-E176-D46E710DDD5C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10330918-6550-C87C-1D4A-E02E6677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3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7267A-EEEA-3190-96E2-64AD26F9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52943435-8657-D1A7-3CE6-892DB976E3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3">
            <a:extLst>
              <a:ext uri="{FF2B5EF4-FFF2-40B4-BE49-F238E27FC236}">
                <a16:creationId xmlns:a16="http://schemas.microsoft.com/office/drawing/2014/main" id="{C3DA862A-C6AF-9A4F-B3CD-19636564A8AD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156C9CF3-BE10-E08C-21F5-A0D713D3C398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D68A9DA2-917F-5842-43D5-81845D1A29BC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POSans M"/>
                  <a:ea typeface="OPPOSans M"/>
                </a:rPr>
                <a:t>网络连接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9191E232-EBC5-A3CB-FD45-18FE67A319CB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80B03517-3C6A-5A19-53C2-1588C5E93FA1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BB5BE038-5BBE-532C-688A-DF30D55A4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1" name="!! WLAN按钮">
            <a:extLst>
              <a:ext uri="{FF2B5EF4-FFF2-40B4-BE49-F238E27FC236}">
                <a16:creationId xmlns:a16="http://schemas.microsoft.com/office/drawing/2014/main" id="{7657958F-F012-F45A-C363-81EA12A82C24}"/>
              </a:ext>
            </a:extLst>
          </p:cNvPr>
          <p:cNvGrpSpPr/>
          <p:nvPr/>
        </p:nvGrpSpPr>
        <p:grpSpPr>
          <a:xfrm>
            <a:off x="3640667" y="1875822"/>
            <a:ext cx="4910666" cy="545100"/>
            <a:chOff x="3640667" y="1875822"/>
            <a:chExt cx="4910666" cy="545100"/>
          </a:xfrm>
        </p:grpSpPr>
        <p:sp>
          <p:nvSpPr>
            <p:cNvPr id="46" name="按钮">
              <a:hlinkClick r:id="rId8" action="ppaction://hlinksldjump"/>
              <a:extLst>
                <a:ext uri="{FF2B5EF4-FFF2-40B4-BE49-F238E27FC236}">
                  <a16:creationId xmlns:a16="http://schemas.microsoft.com/office/drawing/2014/main" id="{CA6DE132-099F-536A-8D99-BF2D45880DE4}"/>
                </a:ext>
              </a:extLst>
            </p:cNvPr>
            <p:cNvSpPr/>
            <p:nvPr/>
          </p:nvSpPr>
          <p:spPr>
            <a:xfrm>
              <a:off x="3640667" y="1875822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/>
              <a:r>
                <a:rPr lang="en-US" altLang="zh-CN" sz="1600" dirty="0">
                  <a:solidFill>
                    <a:schemeClr val="tx1"/>
                  </a:solidFill>
                </a:rPr>
                <a:t>WLAN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3DADEFB0-28B1-A897-595B-DC887A205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3650" y="2072172"/>
              <a:ext cx="152400" cy="152400"/>
            </a:xfrm>
            <a:prstGeom prst="rect">
              <a:avLst/>
            </a:prstGeom>
          </p:spPr>
        </p:pic>
      </p:grpSp>
      <p:grpSp>
        <p:nvGrpSpPr>
          <p:cNvPr id="52" name="!! 有线连接按钮">
            <a:extLst>
              <a:ext uri="{FF2B5EF4-FFF2-40B4-BE49-F238E27FC236}">
                <a16:creationId xmlns:a16="http://schemas.microsoft.com/office/drawing/2014/main" id="{39821A30-C613-8E85-F0C6-C3C2B25E18DE}"/>
              </a:ext>
            </a:extLst>
          </p:cNvPr>
          <p:cNvGrpSpPr/>
          <p:nvPr/>
        </p:nvGrpSpPr>
        <p:grpSpPr>
          <a:xfrm>
            <a:off x="3640667" y="2582968"/>
            <a:ext cx="4910666" cy="545100"/>
            <a:chOff x="3640667" y="2582968"/>
            <a:chExt cx="4910666" cy="545100"/>
          </a:xfrm>
        </p:grpSpPr>
        <p:sp>
          <p:nvSpPr>
            <p:cNvPr id="43" name="按钮">
              <a:hlinkClick r:id="rId11" action="ppaction://hlinksldjump"/>
              <a:extLst>
                <a:ext uri="{FF2B5EF4-FFF2-40B4-BE49-F238E27FC236}">
                  <a16:creationId xmlns:a16="http://schemas.microsoft.com/office/drawing/2014/main" id="{B44C8DA0-1BAC-8181-E143-FAAF7671DAF0}"/>
                </a:ext>
              </a:extLst>
            </p:cNvPr>
            <p:cNvSpPr/>
            <p:nvPr/>
          </p:nvSpPr>
          <p:spPr>
            <a:xfrm>
              <a:off x="3640667" y="2582968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/>
              <a:r>
                <a:rPr lang="zh-CN" altLang="en-US" sz="1600" dirty="0">
                  <a:solidFill>
                    <a:schemeClr val="tx1"/>
                  </a:solidFill>
                </a:rPr>
                <a:t>有线连接</a:t>
              </a: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4D181B0E-1CDC-AD04-986E-EF2D55B82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3650" y="2779318"/>
              <a:ext cx="152400" cy="152400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61F25307-6A06-438F-B199-B86DE206C5ED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rId12" action="ppaction://hlinksldjump"/>
              <a:extLst>
                <a:ext uri="{FF2B5EF4-FFF2-40B4-BE49-F238E27FC236}">
                  <a16:creationId xmlns:a16="http://schemas.microsoft.com/office/drawing/2014/main" id="{D57D6902-2CEE-1F63-4232-6E6D5C8E89F7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A2697F46-3522-4D8E-38EE-CD3EF9F8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grpSp>
        <p:nvGrpSpPr>
          <p:cNvPr id="2" name="!! 有线连接按钮">
            <a:extLst>
              <a:ext uri="{FF2B5EF4-FFF2-40B4-BE49-F238E27FC236}">
                <a16:creationId xmlns:a16="http://schemas.microsoft.com/office/drawing/2014/main" id="{2A692656-5938-2B7C-7E9F-7F545FDFFB22}"/>
              </a:ext>
            </a:extLst>
          </p:cNvPr>
          <p:cNvGrpSpPr/>
          <p:nvPr/>
        </p:nvGrpSpPr>
        <p:grpSpPr>
          <a:xfrm>
            <a:off x="3640667" y="3290114"/>
            <a:ext cx="4910666" cy="545100"/>
            <a:chOff x="3640667" y="2582968"/>
            <a:chExt cx="4910666" cy="545100"/>
          </a:xfrm>
        </p:grpSpPr>
        <p:sp>
          <p:nvSpPr>
            <p:cNvPr id="3" name="按钮">
              <a:hlinkClick r:id="rId15" action="ppaction://hlinksldjump"/>
              <a:extLst>
                <a:ext uri="{FF2B5EF4-FFF2-40B4-BE49-F238E27FC236}">
                  <a16:creationId xmlns:a16="http://schemas.microsoft.com/office/drawing/2014/main" id="{348740EB-3CD0-8FBC-6816-5069188F3D9E}"/>
                </a:ext>
              </a:extLst>
            </p:cNvPr>
            <p:cNvSpPr/>
            <p:nvPr/>
          </p:nvSpPr>
          <p:spPr>
            <a:xfrm>
              <a:off x="3640667" y="2582968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/>
              <a:r>
                <a:rPr lang="zh-CN" altLang="en-US" sz="1600" dirty="0">
                  <a:solidFill>
                    <a:schemeClr val="tx1"/>
                  </a:solidFill>
                </a:rPr>
                <a:t>卫星连接</a:t>
              </a:r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DCCE696F-C49D-78A4-B5D0-0BE5EEF71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3650" y="2779318"/>
              <a:ext cx="1524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0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7C5B6-509D-CEA0-51B7-578E8949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58E2B04B-B0B3-51E0-CC5F-1808BA8B43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4">
            <a:extLst>
              <a:ext uri="{FF2B5EF4-FFF2-40B4-BE49-F238E27FC236}">
                <a16:creationId xmlns:a16="http://schemas.microsoft.com/office/drawing/2014/main" id="{8EB22FE7-E2D0-AE46-1D01-75123E2A6D0D}"/>
              </a:ext>
            </a:extLst>
          </p:cNvPr>
          <p:cNvGrpSpPr/>
          <p:nvPr/>
        </p:nvGrpSpPr>
        <p:grpSpPr>
          <a:xfrm>
            <a:off x="5486400" y="931625"/>
            <a:ext cx="121920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26D8A451-D6CA-4917-BFF5-0B403D1DCE07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614325BE-FBF7-44E8-5A3D-F20E2554528B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WLAN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C9AFDC3E-F705-9290-3E7A-E3636C1F4D99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E0659B5B-2D96-95E9-5C6A-254793F6FEFC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3F9AD5D5-F6AF-FBF6-8D9A-6C73310A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sp>
        <p:nvSpPr>
          <p:cNvPr id="46" name="按钮">
            <a:extLst>
              <a:ext uri="{FF2B5EF4-FFF2-40B4-BE49-F238E27FC236}">
                <a16:creationId xmlns:a16="http://schemas.microsoft.com/office/drawing/2014/main" id="{52042BCE-B9C5-E5F2-AD36-240AE7EC6548}"/>
              </a:ext>
            </a:extLst>
          </p:cNvPr>
          <p:cNvSpPr/>
          <p:nvPr/>
        </p:nvSpPr>
        <p:spPr>
          <a:xfrm>
            <a:off x="3640667" y="270640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1">
              <a:lumMod val="90000"/>
            </a:schemeClr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WLAN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开关</a:t>
            </a:r>
          </a:p>
        </p:txBody>
      </p: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9FC3EBBF-48DB-AA80-E8BE-6920E9390C4F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rId8" action="ppaction://hlinksldjump"/>
              <a:extLst>
                <a:ext uri="{FF2B5EF4-FFF2-40B4-BE49-F238E27FC236}">
                  <a16:creationId xmlns:a16="http://schemas.microsoft.com/office/drawing/2014/main" id="{9B0DB1DF-0AED-52F0-1F03-C9BE271E4CB3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86128D1C-D0D2-233A-B944-D4FF00BA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7" name="!! 开关1背景">
            <a:extLst>
              <a:ext uri="{FF2B5EF4-FFF2-40B4-BE49-F238E27FC236}">
                <a16:creationId xmlns:a16="http://schemas.microsoft.com/office/drawing/2014/main" id="{49678BC8-AF87-28FA-C590-3A651B87DACE}"/>
              </a:ext>
            </a:extLst>
          </p:cNvPr>
          <p:cNvSpPr/>
          <p:nvPr/>
        </p:nvSpPr>
        <p:spPr>
          <a:xfrm>
            <a:off x="7966380" y="2888165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" name="!! 开关1">
            <a:extLst>
              <a:ext uri="{FF2B5EF4-FFF2-40B4-BE49-F238E27FC236}">
                <a16:creationId xmlns:a16="http://schemas.microsoft.com/office/drawing/2014/main" id="{70FBE2F5-73D4-43BF-64E9-BBC19B660A07}"/>
              </a:ext>
            </a:extLst>
          </p:cNvPr>
          <p:cNvSpPr/>
          <p:nvPr/>
        </p:nvSpPr>
        <p:spPr>
          <a:xfrm>
            <a:off x="8000062" y="2911809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9" name="!! 无线模块警告">
            <a:extLst>
              <a:ext uri="{FF2B5EF4-FFF2-40B4-BE49-F238E27FC236}">
                <a16:creationId xmlns:a16="http://schemas.microsoft.com/office/drawing/2014/main" id="{84744AC7-0298-BD53-D21D-C778A97082D9}"/>
              </a:ext>
            </a:extLst>
          </p:cNvPr>
          <p:cNvGrpSpPr/>
          <p:nvPr/>
        </p:nvGrpSpPr>
        <p:grpSpPr>
          <a:xfrm>
            <a:off x="3663253" y="1801856"/>
            <a:ext cx="4888080" cy="781669"/>
            <a:chOff x="6744289" y="1953066"/>
            <a:chExt cx="3541817" cy="781669"/>
          </a:xfrm>
        </p:grpSpPr>
        <p:sp>
          <p:nvSpPr>
            <p:cNvPr id="10" name="!! 背景">
              <a:extLst>
                <a:ext uri="{FF2B5EF4-FFF2-40B4-BE49-F238E27FC236}">
                  <a16:creationId xmlns:a16="http://schemas.microsoft.com/office/drawing/2014/main" id="{F553A8CA-CBAE-66A8-9315-6934AB5FFD3C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11" name="!! 标题">
              <a:extLst>
                <a:ext uri="{FF2B5EF4-FFF2-40B4-BE49-F238E27FC236}">
                  <a16:creationId xmlns:a16="http://schemas.microsoft.com/office/drawing/2014/main" id="{3F4E174B-D70E-9BD7-63E5-77CBEC4A69E6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无线模块无法使用</a:t>
              </a:r>
            </a:p>
          </p:txBody>
        </p:sp>
        <p:sp>
          <p:nvSpPr>
            <p:cNvPr id="12" name="!! 副标题">
              <a:extLst>
                <a:ext uri="{FF2B5EF4-FFF2-40B4-BE49-F238E27FC236}">
                  <a16:creationId xmlns:a16="http://schemas.microsoft.com/office/drawing/2014/main" id="{BE126504-0644-6CC6-B193-24BB601F17C7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由于系统的特殊性质，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WLAN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无法使用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50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A96B70-AE9F-8BFD-2AA7-0C20F2A15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93F3E467-3310-4B27-E679-BB2D8F9430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CACDFA24-3219-1119-93E3-E5CFB361E4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8" name="!! 重启">
            <a:extLst>
              <a:ext uri="{FF2B5EF4-FFF2-40B4-BE49-F238E27FC236}">
                <a16:creationId xmlns:a16="http://schemas.microsoft.com/office/drawing/2014/main" id="{4E3AF58D-419A-8E60-E7AE-5C021DF5A050}"/>
              </a:ext>
            </a:extLst>
          </p:cNvPr>
          <p:cNvGrpSpPr/>
          <p:nvPr/>
        </p:nvGrpSpPr>
        <p:grpSpPr>
          <a:xfrm>
            <a:off x="5608320" y="2941320"/>
            <a:ext cx="975360" cy="975360"/>
            <a:chOff x="5078522" y="4722659"/>
            <a:chExt cx="768350" cy="7683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F16EF80-7D1C-1D65-1B71-3A80142B2410}"/>
                </a:ext>
              </a:extLst>
            </p:cNvPr>
            <p:cNvSpPr/>
            <p:nvPr/>
          </p:nvSpPr>
          <p:spPr>
            <a:xfrm>
              <a:off x="5078522" y="4722659"/>
              <a:ext cx="768350" cy="7683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26" name="!! 按钮-重启">
              <a:hlinkClick r:id="rId6" action="ppaction://hlinksldjump"/>
              <a:extLst>
                <a:ext uri="{FF2B5EF4-FFF2-40B4-BE49-F238E27FC236}">
                  <a16:creationId xmlns:a16="http://schemas.microsoft.com/office/drawing/2014/main" id="{F0985B06-272A-A876-7898-F9F3A6B9240B}"/>
                </a:ext>
              </a:extLst>
            </p:cNvPr>
            <p:cNvSpPr/>
            <p:nvPr/>
          </p:nvSpPr>
          <p:spPr>
            <a:xfrm>
              <a:off x="5241383" y="4885463"/>
              <a:ext cx="442628" cy="442742"/>
            </a:xfrm>
            <a:custGeom>
              <a:avLst/>
              <a:gdLst>
                <a:gd name="T0" fmla="*/ 4417 w 8147"/>
                <a:gd name="T1" fmla="*/ 1971 h 8148"/>
                <a:gd name="T2" fmla="*/ 4122 w 8147"/>
                <a:gd name="T3" fmla="*/ 0 h 8148"/>
                <a:gd name="T4" fmla="*/ 3622 w 8147"/>
                <a:gd name="T5" fmla="*/ 228 h 8148"/>
                <a:gd name="T6" fmla="*/ 3917 w 8147"/>
                <a:gd name="T7" fmla="*/ 2197 h 8148"/>
                <a:gd name="T8" fmla="*/ 4122 w 8147"/>
                <a:gd name="T9" fmla="*/ 2198 h 8148"/>
                <a:gd name="T10" fmla="*/ 2410 w 8147"/>
                <a:gd name="T11" fmla="*/ 2962 h 8148"/>
                <a:gd name="T12" fmla="*/ 2781 w 8147"/>
                <a:gd name="T13" fmla="*/ 2713 h 8148"/>
                <a:gd name="T14" fmla="*/ 1596 w 8147"/>
                <a:gd name="T15" fmla="*/ 1112 h 8148"/>
                <a:gd name="T16" fmla="*/ 1081 w 8147"/>
                <a:gd name="T17" fmla="*/ 1305 h 8148"/>
                <a:gd name="T18" fmla="*/ 2266 w 8147"/>
                <a:gd name="T19" fmla="*/ 2905 h 8148"/>
                <a:gd name="T20" fmla="*/ 2197 w 8147"/>
                <a:gd name="T21" fmla="*/ 4026 h 8148"/>
                <a:gd name="T22" fmla="*/ 227 w 8147"/>
                <a:gd name="T23" fmla="*/ 3731 h 8148"/>
                <a:gd name="T24" fmla="*/ 0 w 8147"/>
                <a:gd name="T25" fmla="*/ 4231 h 8148"/>
                <a:gd name="T26" fmla="*/ 1969 w 8147"/>
                <a:gd name="T27" fmla="*/ 4526 h 8148"/>
                <a:gd name="T28" fmla="*/ 2711 w 8147"/>
                <a:gd name="T29" fmla="*/ 5366 h 8148"/>
                <a:gd name="T30" fmla="*/ 1109 w 8147"/>
                <a:gd name="T31" fmla="*/ 6550 h 8148"/>
                <a:gd name="T32" fmla="*/ 1301 w 8147"/>
                <a:gd name="T33" fmla="*/ 7065 h 8148"/>
                <a:gd name="T34" fmla="*/ 1527 w 8147"/>
                <a:gd name="T35" fmla="*/ 7168 h 8148"/>
                <a:gd name="T36" fmla="*/ 2902 w 8147"/>
                <a:gd name="T37" fmla="*/ 5881 h 8148"/>
                <a:gd name="T38" fmla="*/ 2856 w 8147"/>
                <a:gd name="T39" fmla="*/ 5512 h 8148"/>
                <a:gd name="T40" fmla="*/ 4230 w 8147"/>
                <a:gd name="T41" fmla="*/ 5951 h 8148"/>
                <a:gd name="T42" fmla="*/ 3730 w 8147"/>
                <a:gd name="T43" fmla="*/ 6178 h 8148"/>
                <a:gd name="T44" fmla="*/ 4025 w 8147"/>
                <a:gd name="T45" fmla="*/ 8148 h 8148"/>
                <a:gd name="T46" fmla="*/ 4525 w 8147"/>
                <a:gd name="T47" fmla="*/ 7920 h 8148"/>
                <a:gd name="T48" fmla="*/ 4230 w 8147"/>
                <a:gd name="T49" fmla="*/ 5951 h 8148"/>
                <a:gd name="T50" fmla="*/ 5736 w 8147"/>
                <a:gd name="T51" fmla="*/ 5187 h 8148"/>
                <a:gd name="T52" fmla="*/ 5365 w 8147"/>
                <a:gd name="T53" fmla="*/ 5436 h 8148"/>
                <a:gd name="T54" fmla="*/ 6550 w 8147"/>
                <a:gd name="T55" fmla="*/ 7037 h 8148"/>
                <a:gd name="T56" fmla="*/ 6918 w 8147"/>
                <a:gd name="T57" fmla="*/ 6991 h 8148"/>
                <a:gd name="T58" fmla="*/ 7111 w 8147"/>
                <a:gd name="T59" fmla="*/ 6476 h 8148"/>
                <a:gd name="T60" fmla="*/ 7920 w 8147"/>
                <a:gd name="T61" fmla="*/ 3623 h 8148"/>
                <a:gd name="T62" fmla="*/ 5949 w 8147"/>
                <a:gd name="T63" fmla="*/ 3918 h 8148"/>
                <a:gd name="T64" fmla="*/ 6177 w 8147"/>
                <a:gd name="T65" fmla="*/ 4418 h 8148"/>
                <a:gd name="T66" fmla="*/ 8147 w 8147"/>
                <a:gd name="T67" fmla="*/ 4123 h 8148"/>
                <a:gd name="T68" fmla="*/ 7920 w 8147"/>
                <a:gd name="T69" fmla="*/ 3623 h 8148"/>
                <a:gd name="T70" fmla="*/ 5661 w 8147"/>
                <a:gd name="T71" fmla="*/ 2885 h 8148"/>
                <a:gd name="T72" fmla="*/ 7036 w 8147"/>
                <a:gd name="T73" fmla="*/ 1597 h 8148"/>
                <a:gd name="T74" fmla="*/ 6844 w 8147"/>
                <a:gd name="T75" fmla="*/ 1082 h 8148"/>
                <a:gd name="T76" fmla="*/ 5242 w 8147"/>
                <a:gd name="T77" fmla="*/ 2266 h 8148"/>
                <a:gd name="T78" fmla="*/ 5435 w 8147"/>
                <a:gd name="T79" fmla="*/ 2782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47" h="8148">
                  <a:moveTo>
                    <a:pt x="4122" y="2198"/>
                  </a:moveTo>
                  <a:cubicBezTo>
                    <a:pt x="4287" y="2198"/>
                    <a:pt x="4417" y="2098"/>
                    <a:pt x="4417" y="1971"/>
                  </a:cubicBezTo>
                  <a:lnTo>
                    <a:pt x="4417" y="228"/>
                  </a:lnTo>
                  <a:cubicBezTo>
                    <a:pt x="4417" y="101"/>
                    <a:pt x="4289" y="0"/>
                    <a:pt x="4122" y="0"/>
                  </a:cubicBezTo>
                  <a:lnTo>
                    <a:pt x="3917" y="0"/>
                  </a:lnTo>
                  <a:cubicBezTo>
                    <a:pt x="3752" y="0"/>
                    <a:pt x="3622" y="100"/>
                    <a:pt x="3622" y="228"/>
                  </a:cubicBezTo>
                  <a:lnTo>
                    <a:pt x="3622" y="1970"/>
                  </a:lnTo>
                  <a:cubicBezTo>
                    <a:pt x="3622" y="2097"/>
                    <a:pt x="3751" y="2197"/>
                    <a:pt x="3917" y="2197"/>
                  </a:cubicBezTo>
                  <a:lnTo>
                    <a:pt x="4122" y="2197"/>
                  </a:lnTo>
                  <a:lnTo>
                    <a:pt x="4122" y="2198"/>
                  </a:lnTo>
                  <a:close/>
                  <a:moveTo>
                    <a:pt x="2266" y="2905"/>
                  </a:moveTo>
                  <a:cubicBezTo>
                    <a:pt x="2302" y="2941"/>
                    <a:pt x="2349" y="2960"/>
                    <a:pt x="2410" y="2962"/>
                  </a:cubicBezTo>
                  <a:cubicBezTo>
                    <a:pt x="2487" y="2962"/>
                    <a:pt x="2570" y="2925"/>
                    <a:pt x="2636" y="2858"/>
                  </a:cubicBezTo>
                  <a:lnTo>
                    <a:pt x="2781" y="2713"/>
                  </a:lnTo>
                  <a:cubicBezTo>
                    <a:pt x="2897" y="2597"/>
                    <a:pt x="2919" y="2435"/>
                    <a:pt x="2827" y="2343"/>
                  </a:cubicBezTo>
                  <a:lnTo>
                    <a:pt x="1596" y="1112"/>
                  </a:lnTo>
                  <a:cubicBezTo>
                    <a:pt x="1506" y="1022"/>
                    <a:pt x="1344" y="1042"/>
                    <a:pt x="1226" y="1159"/>
                  </a:cubicBezTo>
                  <a:lnTo>
                    <a:pt x="1081" y="1305"/>
                  </a:lnTo>
                  <a:cubicBezTo>
                    <a:pt x="965" y="1421"/>
                    <a:pt x="943" y="1583"/>
                    <a:pt x="1035" y="1675"/>
                  </a:cubicBezTo>
                  <a:lnTo>
                    <a:pt x="2266" y="2905"/>
                  </a:lnTo>
                  <a:close/>
                  <a:moveTo>
                    <a:pt x="2197" y="4231"/>
                  </a:moveTo>
                  <a:lnTo>
                    <a:pt x="2197" y="4026"/>
                  </a:lnTo>
                  <a:cubicBezTo>
                    <a:pt x="2197" y="3861"/>
                    <a:pt x="2097" y="3731"/>
                    <a:pt x="1969" y="3731"/>
                  </a:cubicBezTo>
                  <a:lnTo>
                    <a:pt x="227" y="3731"/>
                  </a:lnTo>
                  <a:cubicBezTo>
                    <a:pt x="100" y="3731"/>
                    <a:pt x="0" y="3861"/>
                    <a:pt x="0" y="4026"/>
                  </a:cubicBezTo>
                  <a:lnTo>
                    <a:pt x="0" y="4231"/>
                  </a:lnTo>
                  <a:cubicBezTo>
                    <a:pt x="0" y="4396"/>
                    <a:pt x="100" y="4526"/>
                    <a:pt x="227" y="4526"/>
                  </a:cubicBezTo>
                  <a:lnTo>
                    <a:pt x="1969" y="4526"/>
                  </a:lnTo>
                  <a:cubicBezTo>
                    <a:pt x="2096" y="4524"/>
                    <a:pt x="2197" y="4396"/>
                    <a:pt x="2197" y="4231"/>
                  </a:cubicBezTo>
                  <a:close/>
                  <a:moveTo>
                    <a:pt x="2711" y="5366"/>
                  </a:moveTo>
                  <a:cubicBezTo>
                    <a:pt x="2595" y="5250"/>
                    <a:pt x="2432" y="5230"/>
                    <a:pt x="2341" y="5318"/>
                  </a:cubicBezTo>
                  <a:lnTo>
                    <a:pt x="1109" y="6550"/>
                  </a:lnTo>
                  <a:cubicBezTo>
                    <a:pt x="1019" y="6640"/>
                    <a:pt x="1040" y="6802"/>
                    <a:pt x="1156" y="6920"/>
                  </a:cubicBezTo>
                  <a:lnTo>
                    <a:pt x="1301" y="7065"/>
                  </a:lnTo>
                  <a:cubicBezTo>
                    <a:pt x="1351" y="7115"/>
                    <a:pt x="1411" y="7148"/>
                    <a:pt x="1472" y="7162"/>
                  </a:cubicBezTo>
                  <a:cubicBezTo>
                    <a:pt x="1491" y="7166"/>
                    <a:pt x="1510" y="7168"/>
                    <a:pt x="1527" y="7168"/>
                  </a:cubicBezTo>
                  <a:cubicBezTo>
                    <a:pt x="1583" y="7168"/>
                    <a:pt x="1634" y="7148"/>
                    <a:pt x="1671" y="7112"/>
                  </a:cubicBezTo>
                  <a:lnTo>
                    <a:pt x="2902" y="5881"/>
                  </a:lnTo>
                  <a:cubicBezTo>
                    <a:pt x="2938" y="5845"/>
                    <a:pt x="2960" y="5793"/>
                    <a:pt x="2960" y="5738"/>
                  </a:cubicBezTo>
                  <a:cubicBezTo>
                    <a:pt x="2960" y="5661"/>
                    <a:pt x="2922" y="5578"/>
                    <a:pt x="2856" y="5512"/>
                  </a:cubicBezTo>
                  <a:lnTo>
                    <a:pt x="2711" y="5366"/>
                  </a:lnTo>
                  <a:close/>
                  <a:moveTo>
                    <a:pt x="4230" y="5951"/>
                  </a:moveTo>
                  <a:lnTo>
                    <a:pt x="4025" y="5951"/>
                  </a:lnTo>
                  <a:cubicBezTo>
                    <a:pt x="3860" y="5951"/>
                    <a:pt x="3730" y="6051"/>
                    <a:pt x="3730" y="6178"/>
                  </a:cubicBezTo>
                  <a:lnTo>
                    <a:pt x="3730" y="7920"/>
                  </a:lnTo>
                  <a:cubicBezTo>
                    <a:pt x="3730" y="8047"/>
                    <a:pt x="3859" y="8148"/>
                    <a:pt x="4025" y="8148"/>
                  </a:cubicBezTo>
                  <a:lnTo>
                    <a:pt x="4230" y="8148"/>
                  </a:lnTo>
                  <a:cubicBezTo>
                    <a:pt x="4395" y="8148"/>
                    <a:pt x="4525" y="8048"/>
                    <a:pt x="4525" y="7920"/>
                  </a:cubicBezTo>
                  <a:lnTo>
                    <a:pt x="4525" y="6178"/>
                  </a:lnTo>
                  <a:cubicBezTo>
                    <a:pt x="4523" y="6051"/>
                    <a:pt x="4395" y="5951"/>
                    <a:pt x="4230" y="5951"/>
                  </a:cubicBezTo>
                  <a:close/>
                  <a:moveTo>
                    <a:pt x="5880" y="5243"/>
                  </a:moveTo>
                  <a:cubicBezTo>
                    <a:pt x="5844" y="5207"/>
                    <a:pt x="5792" y="5187"/>
                    <a:pt x="5736" y="5187"/>
                  </a:cubicBezTo>
                  <a:cubicBezTo>
                    <a:pt x="5658" y="5187"/>
                    <a:pt x="5576" y="5224"/>
                    <a:pt x="5510" y="5291"/>
                  </a:cubicBezTo>
                  <a:lnTo>
                    <a:pt x="5365" y="5436"/>
                  </a:lnTo>
                  <a:cubicBezTo>
                    <a:pt x="5248" y="5552"/>
                    <a:pt x="5227" y="5714"/>
                    <a:pt x="5318" y="5806"/>
                  </a:cubicBezTo>
                  <a:lnTo>
                    <a:pt x="6550" y="7037"/>
                  </a:lnTo>
                  <a:cubicBezTo>
                    <a:pt x="6587" y="7075"/>
                    <a:pt x="6638" y="7093"/>
                    <a:pt x="6692" y="7093"/>
                  </a:cubicBezTo>
                  <a:cubicBezTo>
                    <a:pt x="6767" y="7093"/>
                    <a:pt x="6851" y="7058"/>
                    <a:pt x="6918" y="6991"/>
                  </a:cubicBezTo>
                  <a:lnTo>
                    <a:pt x="7063" y="6846"/>
                  </a:lnTo>
                  <a:cubicBezTo>
                    <a:pt x="7180" y="6730"/>
                    <a:pt x="7201" y="6567"/>
                    <a:pt x="7111" y="6476"/>
                  </a:cubicBezTo>
                  <a:lnTo>
                    <a:pt x="5880" y="5243"/>
                  </a:lnTo>
                  <a:close/>
                  <a:moveTo>
                    <a:pt x="7920" y="3623"/>
                  </a:moveTo>
                  <a:lnTo>
                    <a:pt x="6177" y="3623"/>
                  </a:lnTo>
                  <a:cubicBezTo>
                    <a:pt x="6050" y="3623"/>
                    <a:pt x="5949" y="3753"/>
                    <a:pt x="5949" y="3918"/>
                  </a:cubicBezTo>
                  <a:lnTo>
                    <a:pt x="5949" y="4123"/>
                  </a:lnTo>
                  <a:cubicBezTo>
                    <a:pt x="5949" y="4288"/>
                    <a:pt x="6049" y="4418"/>
                    <a:pt x="6177" y="4418"/>
                  </a:cubicBezTo>
                  <a:lnTo>
                    <a:pt x="7919" y="4418"/>
                  </a:lnTo>
                  <a:cubicBezTo>
                    <a:pt x="8046" y="4418"/>
                    <a:pt x="8147" y="4288"/>
                    <a:pt x="8147" y="4123"/>
                  </a:cubicBezTo>
                  <a:lnTo>
                    <a:pt x="8147" y="3918"/>
                  </a:lnTo>
                  <a:cubicBezTo>
                    <a:pt x="8147" y="3753"/>
                    <a:pt x="8047" y="3623"/>
                    <a:pt x="7920" y="3623"/>
                  </a:cubicBezTo>
                  <a:close/>
                  <a:moveTo>
                    <a:pt x="5435" y="2782"/>
                  </a:moveTo>
                  <a:cubicBezTo>
                    <a:pt x="5502" y="2849"/>
                    <a:pt x="5586" y="2885"/>
                    <a:pt x="5661" y="2885"/>
                  </a:cubicBezTo>
                  <a:cubicBezTo>
                    <a:pt x="5716" y="2885"/>
                    <a:pt x="5766" y="2866"/>
                    <a:pt x="5804" y="2828"/>
                  </a:cubicBezTo>
                  <a:lnTo>
                    <a:pt x="7036" y="1597"/>
                  </a:lnTo>
                  <a:cubicBezTo>
                    <a:pt x="7126" y="1507"/>
                    <a:pt x="7105" y="1344"/>
                    <a:pt x="6989" y="1227"/>
                  </a:cubicBezTo>
                  <a:lnTo>
                    <a:pt x="6844" y="1082"/>
                  </a:lnTo>
                  <a:cubicBezTo>
                    <a:pt x="6727" y="966"/>
                    <a:pt x="6565" y="944"/>
                    <a:pt x="6474" y="1034"/>
                  </a:cubicBezTo>
                  <a:lnTo>
                    <a:pt x="5242" y="2266"/>
                  </a:lnTo>
                  <a:cubicBezTo>
                    <a:pt x="5152" y="2356"/>
                    <a:pt x="5172" y="2518"/>
                    <a:pt x="5290" y="2636"/>
                  </a:cubicBezTo>
                  <a:lnTo>
                    <a:pt x="5435" y="27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53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BF4B5-7272-9CEE-4221-7D5DA378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0AD8309D-9DE5-D22B-FB89-777F0E26D0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5">
            <a:extLst>
              <a:ext uri="{FF2B5EF4-FFF2-40B4-BE49-F238E27FC236}">
                <a16:creationId xmlns:a16="http://schemas.microsoft.com/office/drawing/2014/main" id="{E2A012BF-BF79-7466-110B-4327FF11C3C0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DD43B7D1-2827-9B2E-17BB-C648BFF2D562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799EB261-87A5-17E4-F592-2A0F45F5B220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有线连接</a:t>
              </a: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0B3B29DA-CA24-B855-4D7A-47F7D698279C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6F2284A1-6001-5F81-AF45-FE72CB3C7045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6B4A288F-7FE8-A4AB-221A-875D2AAC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A1598BEE-6EDF-3076-B919-824B94857E89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rId8" action="ppaction://hlinksldjump"/>
              <a:extLst>
                <a:ext uri="{FF2B5EF4-FFF2-40B4-BE49-F238E27FC236}">
                  <a16:creationId xmlns:a16="http://schemas.microsoft.com/office/drawing/2014/main" id="{75AF1346-0BF2-491B-F4DC-B74C4FA5E498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823321A5-EB55-A37A-835B-3FDA8204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4" name="!! 以太网1按钮">
            <a:extLst>
              <a:ext uri="{FF2B5EF4-FFF2-40B4-BE49-F238E27FC236}">
                <a16:creationId xmlns:a16="http://schemas.microsoft.com/office/drawing/2014/main" id="{A3403D75-DDB8-292E-0DF3-038AF907250C}"/>
              </a:ext>
            </a:extLst>
          </p:cNvPr>
          <p:cNvSpPr/>
          <p:nvPr/>
        </p:nvSpPr>
        <p:spPr>
          <a:xfrm>
            <a:off x="3640667" y="187582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2"/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zh-CN" altLang="en-US" sz="1600" dirty="0">
                <a:solidFill>
                  <a:schemeClr val="tx1"/>
                </a:solidFill>
              </a:rPr>
              <a:t>以太网</a:t>
            </a:r>
            <a:r>
              <a:rPr lang="en-US" altLang="zh-CN" sz="1600" dirty="0">
                <a:solidFill>
                  <a:schemeClr val="tx1"/>
                </a:solidFill>
              </a:rPr>
              <a:t> 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E496E9-84A3-E881-D537-57691219BE23}"/>
              </a:ext>
            </a:extLst>
          </p:cNvPr>
          <p:cNvSpPr txBox="1"/>
          <p:nvPr/>
        </p:nvSpPr>
        <p:spPr>
          <a:xfrm>
            <a:off x="7654379" y="2017567"/>
            <a:ext cx="746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已连接</a:t>
            </a:r>
          </a:p>
        </p:txBody>
      </p:sp>
      <p:grpSp>
        <p:nvGrpSpPr>
          <p:cNvPr id="7" name="!! 网1按钮属性">
            <a:extLst>
              <a:ext uri="{FF2B5EF4-FFF2-40B4-BE49-F238E27FC236}">
                <a16:creationId xmlns:a16="http://schemas.microsoft.com/office/drawing/2014/main" id="{7CF972EA-AFD0-1B6F-AE6B-7967D2BF16DF}"/>
              </a:ext>
            </a:extLst>
          </p:cNvPr>
          <p:cNvGrpSpPr/>
          <p:nvPr/>
        </p:nvGrpSpPr>
        <p:grpSpPr>
          <a:xfrm>
            <a:off x="3640667" y="2582968"/>
            <a:ext cx="4910666" cy="545100"/>
            <a:chOff x="3640667" y="2582968"/>
            <a:chExt cx="4910666" cy="545100"/>
          </a:xfrm>
        </p:grpSpPr>
        <p:sp>
          <p:nvSpPr>
            <p:cNvPr id="8" name="按钮">
              <a:hlinkClick r:id="rId11" action="ppaction://hlinksldjump"/>
              <a:extLst>
                <a:ext uri="{FF2B5EF4-FFF2-40B4-BE49-F238E27FC236}">
                  <a16:creationId xmlns:a16="http://schemas.microsoft.com/office/drawing/2014/main" id="{D5BB5540-4289-BE1C-07B0-A4C87269FADA}"/>
                </a:ext>
              </a:extLst>
            </p:cNvPr>
            <p:cNvSpPr/>
            <p:nvPr/>
          </p:nvSpPr>
          <p:spPr>
            <a:xfrm>
              <a:off x="3640667" y="2582968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/>
              <a:r>
                <a:rPr lang="zh-CN" altLang="en-US" sz="1600" dirty="0">
                  <a:solidFill>
                    <a:schemeClr val="tx1"/>
                  </a:solidFill>
                </a:rPr>
                <a:t>以太网 </a:t>
              </a:r>
              <a:r>
                <a:rPr lang="en-US" altLang="zh-CN" sz="1600" dirty="0">
                  <a:solidFill>
                    <a:schemeClr val="tx1"/>
                  </a:solidFill>
                </a:rPr>
                <a:t>1 - </a:t>
              </a:r>
              <a:r>
                <a:rPr lang="zh-CN" altLang="en-US" sz="1600" dirty="0">
                  <a:solidFill>
                    <a:schemeClr val="tx1"/>
                  </a:solidFill>
                </a:rPr>
                <a:t>属性</a:t>
              </a:r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1BE46EE9-4CC2-1533-6132-D0F9F071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23650" y="2779318"/>
              <a:ext cx="1524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57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8FFC5-1E34-05A2-FAF0-FC5D3FB7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694C9A0B-1F8C-2953-13C0-DF7807BC2E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5">
            <a:extLst>
              <a:ext uri="{FF2B5EF4-FFF2-40B4-BE49-F238E27FC236}">
                <a16:creationId xmlns:a16="http://schemas.microsoft.com/office/drawing/2014/main" id="{820E01D9-8EDB-F156-33B6-023623AD20C1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73F97D99-1D1F-63EF-D73E-3BE7D96650C9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93A30434-29CE-5C35-2D0D-468B96D08C17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以太网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5A23AF13-2BEF-3A9F-F9E6-FD485CAB25B2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E9AE45FC-F847-B629-44EF-B9F033906AB7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02B5E849-92ED-5831-F069-CEC98AEF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A88EC22D-7FE7-169D-8978-BB053228C66D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0FC4059F-45CA-1E10-F375-0F914C4778C4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9DA6A7B-3B8D-8E4E-2082-29121E54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622D8C-B479-948E-2596-ACD57CDC19E4}"/>
              </a:ext>
            </a:extLst>
          </p:cNvPr>
          <p:cNvSpPr txBox="1"/>
          <p:nvPr/>
        </p:nvSpPr>
        <p:spPr>
          <a:xfrm>
            <a:off x="3691928" y="1709474"/>
            <a:ext cx="1375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50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以太网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50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1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50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属性</a:t>
            </a:r>
          </a:p>
        </p:txBody>
      </p:sp>
      <p:sp>
        <p:nvSpPr>
          <p:cNvPr id="2" name="!! 内容2">
            <a:extLst>
              <a:ext uri="{FF2B5EF4-FFF2-40B4-BE49-F238E27FC236}">
                <a16:creationId xmlns:a16="http://schemas.microsoft.com/office/drawing/2014/main" id="{78BC9AF9-5AE5-FE3E-D4DF-5288852C3D32}"/>
              </a:ext>
            </a:extLst>
          </p:cNvPr>
          <p:cNvSpPr txBox="1"/>
          <p:nvPr/>
        </p:nvSpPr>
        <p:spPr>
          <a:xfrm>
            <a:off x="3691928" y="2079653"/>
            <a:ext cx="1824951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网络名称：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状态：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传输速度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(D/U)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分配：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分配：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IPv4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子网掩码：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连接端口：</a:t>
            </a:r>
          </a:p>
        </p:txBody>
      </p:sp>
      <p:sp>
        <p:nvSpPr>
          <p:cNvPr id="3" name="!! 内容1">
            <a:extLst>
              <a:ext uri="{FF2B5EF4-FFF2-40B4-BE49-F238E27FC236}">
                <a16:creationId xmlns:a16="http://schemas.microsoft.com/office/drawing/2014/main" id="{AAA3D1A0-8FA4-B152-D50F-C0554F574F3B}"/>
              </a:ext>
            </a:extLst>
          </p:cNvPr>
          <p:cNvSpPr txBox="1"/>
          <p:nvPr/>
        </p:nvSpPr>
        <p:spPr>
          <a:xfrm>
            <a:off x="5606128" y="2079652"/>
            <a:ext cx="2731822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Net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可能无互联网访问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1000/1000 Mbps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DHCP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DHCP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192.168.1.2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255.255.255.0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C6:01:FE:AC:00:91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A4B79C7-7323-03BB-2DE6-4A1765DF3A39}"/>
              </a:ext>
            </a:extLst>
          </p:cNvPr>
          <p:cNvCxnSpPr/>
          <p:nvPr/>
        </p:nvCxnSpPr>
        <p:spPr>
          <a:xfrm>
            <a:off x="3691928" y="2057400"/>
            <a:ext cx="472976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20D4B-C6AE-1FF5-3AC4-359D5F29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9130FECA-9BF6-8893-2492-3F26CF88E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2">
            <a:extLst>
              <a:ext uri="{FF2B5EF4-FFF2-40B4-BE49-F238E27FC236}">
                <a16:creationId xmlns:a16="http://schemas.microsoft.com/office/drawing/2014/main" id="{2B49B87A-776E-4930-FFCE-AC140C7B8322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550189C0-3D71-FD06-4D34-6B6798A7D3BE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A7C1A1BB-F3C8-F6A1-10B4-FCBF98547C97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关于设备</a:t>
              </a:r>
            </a:p>
          </p:txBody>
        </p:sp>
      </p:grpSp>
      <p:sp>
        <p:nvSpPr>
          <p:cNvPr id="2" name="背景">
            <a:hlinkClick r:id="rId5" action="ppaction://hlinksldjump"/>
            <a:extLst>
              <a:ext uri="{FF2B5EF4-FFF2-40B4-BE49-F238E27FC236}">
                <a16:creationId xmlns:a16="http://schemas.microsoft.com/office/drawing/2014/main" id="{AD9F5C51-569B-F253-CE59-40003EAB05AF}"/>
              </a:ext>
            </a:extLst>
          </p:cNvPr>
          <p:cNvSpPr/>
          <p:nvPr/>
        </p:nvSpPr>
        <p:spPr>
          <a:xfrm>
            <a:off x="3718560" y="1763390"/>
            <a:ext cx="4754880" cy="1075267"/>
          </a:xfrm>
          <a:prstGeom prst="roundRect">
            <a:avLst>
              <a:gd name="adj" fmla="val 8482"/>
            </a:avLst>
          </a:prstGeom>
          <a:gradFill flip="none" rotWithShape="1">
            <a:gsLst>
              <a:gs pos="2800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  <p:grpSp>
        <p:nvGrpSpPr>
          <p:cNvPr id="3" name="!! 处理器">
            <a:extLst>
              <a:ext uri="{FF2B5EF4-FFF2-40B4-BE49-F238E27FC236}">
                <a16:creationId xmlns:a16="http://schemas.microsoft.com/office/drawing/2014/main" id="{E0C6644E-2E80-B121-B872-43779964BC5B}"/>
              </a:ext>
            </a:extLst>
          </p:cNvPr>
          <p:cNvGrpSpPr/>
          <p:nvPr/>
        </p:nvGrpSpPr>
        <p:grpSpPr>
          <a:xfrm>
            <a:off x="3809840" y="3554188"/>
            <a:ext cx="3009516" cy="480844"/>
            <a:chOff x="2646190" y="4215492"/>
            <a:chExt cx="3009516" cy="480844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E36A9323-D7C3-9B61-4C5F-1D12D4C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6190" y="4254755"/>
              <a:ext cx="373814" cy="37381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01CABE3-70EE-D59D-67BC-5C735F9D229F}"/>
                </a:ext>
              </a:extLst>
            </p:cNvPr>
            <p:cNvSpPr txBox="1"/>
            <p:nvPr/>
          </p:nvSpPr>
          <p:spPr>
            <a:xfrm>
              <a:off x="3061859" y="4215492"/>
              <a:ext cx="14318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处理器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CE8971-5124-04EE-9553-212CC99ACB7B}"/>
                </a:ext>
              </a:extLst>
            </p:cNvPr>
            <p:cNvSpPr txBox="1"/>
            <p:nvPr/>
          </p:nvSpPr>
          <p:spPr>
            <a:xfrm>
              <a:off x="3061857" y="4388559"/>
              <a:ext cx="2593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 err="1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Trdom</a:t>
              </a:r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 4+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 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7" name="!! 设备">
            <a:extLst>
              <a:ext uri="{FF2B5EF4-FFF2-40B4-BE49-F238E27FC236}">
                <a16:creationId xmlns:a16="http://schemas.microsoft.com/office/drawing/2014/main" id="{EA3D4EB2-185F-1D21-48BF-A1CE3EDF5A9A}"/>
              </a:ext>
            </a:extLst>
          </p:cNvPr>
          <p:cNvSpPr txBox="1"/>
          <p:nvPr/>
        </p:nvSpPr>
        <p:spPr>
          <a:xfrm>
            <a:off x="3737431" y="3104074"/>
            <a:ext cx="300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Tree Pad 3</a:t>
            </a:r>
          </a:p>
        </p:txBody>
      </p:sp>
      <p:grpSp>
        <p:nvGrpSpPr>
          <p:cNvPr id="8" name="!! 运行内存">
            <a:extLst>
              <a:ext uri="{FF2B5EF4-FFF2-40B4-BE49-F238E27FC236}">
                <a16:creationId xmlns:a16="http://schemas.microsoft.com/office/drawing/2014/main" id="{F644331F-B862-6FD3-247A-0D2AD89F10AA}"/>
              </a:ext>
            </a:extLst>
          </p:cNvPr>
          <p:cNvGrpSpPr/>
          <p:nvPr/>
        </p:nvGrpSpPr>
        <p:grpSpPr>
          <a:xfrm>
            <a:off x="3819498" y="4102127"/>
            <a:ext cx="1769374" cy="480844"/>
            <a:chOff x="2635313" y="4215492"/>
            <a:chExt cx="1769374" cy="48084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0131C2C-AAE8-8715-DEE6-F777B40A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35313" y="4270019"/>
              <a:ext cx="343286" cy="34328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7C6A4BD-430A-3BB4-BDC6-3E6E9E322FF0}"/>
                </a:ext>
              </a:extLst>
            </p:cNvPr>
            <p:cNvSpPr txBox="1"/>
            <p:nvPr/>
          </p:nvSpPr>
          <p:spPr>
            <a:xfrm>
              <a:off x="3037742" y="4215492"/>
              <a:ext cx="8378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运行内存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565F705-E664-F06C-37F5-490FB29FA405}"/>
                </a:ext>
              </a:extLst>
            </p:cNvPr>
            <p:cNvSpPr txBox="1"/>
            <p:nvPr/>
          </p:nvSpPr>
          <p:spPr>
            <a:xfrm>
              <a:off x="3033506" y="4388559"/>
              <a:ext cx="137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16 GB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2" name="!! 存储">
            <a:extLst>
              <a:ext uri="{FF2B5EF4-FFF2-40B4-BE49-F238E27FC236}">
                <a16:creationId xmlns:a16="http://schemas.microsoft.com/office/drawing/2014/main" id="{49A62D6B-7398-3BA0-A372-AAEE3967433F}"/>
              </a:ext>
            </a:extLst>
          </p:cNvPr>
          <p:cNvGrpSpPr/>
          <p:nvPr/>
        </p:nvGrpSpPr>
        <p:grpSpPr>
          <a:xfrm>
            <a:off x="3828396" y="4644655"/>
            <a:ext cx="1483257" cy="487932"/>
            <a:chOff x="2660366" y="4215492"/>
            <a:chExt cx="1483257" cy="487932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3662B9C-6956-87FD-2EB9-494F3AF2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660366" y="4276019"/>
              <a:ext cx="373814" cy="37381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37E9A4-5AFC-9821-800C-E8FF26C4EB68}"/>
                </a:ext>
              </a:extLst>
            </p:cNvPr>
            <p:cNvSpPr txBox="1"/>
            <p:nvPr/>
          </p:nvSpPr>
          <p:spPr>
            <a:xfrm>
              <a:off x="3061859" y="4215492"/>
              <a:ext cx="6609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存储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B727FA-7CFF-50EE-AA65-3C567CF1C702}"/>
                </a:ext>
              </a:extLst>
            </p:cNvPr>
            <p:cNvSpPr txBox="1"/>
            <p:nvPr/>
          </p:nvSpPr>
          <p:spPr>
            <a:xfrm>
              <a:off x="3061858" y="4395647"/>
              <a:ext cx="108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2 TB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7" name="!! 系统">
            <a:extLst>
              <a:ext uri="{FF2B5EF4-FFF2-40B4-BE49-F238E27FC236}">
                <a16:creationId xmlns:a16="http://schemas.microsoft.com/office/drawing/2014/main" id="{A74E91EC-BF56-04D6-1EDB-627013F029FE}"/>
              </a:ext>
            </a:extLst>
          </p:cNvPr>
          <p:cNvGrpSpPr/>
          <p:nvPr/>
        </p:nvGrpSpPr>
        <p:grpSpPr>
          <a:xfrm>
            <a:off x="6193171" y="3564014"/>
            <a:ext cx="2356469" cy="480844"/>
            <a:chOff x="2673094" y="4215492"/>
            <a:chExt cx="2356469" cy="480844"/>
          </a:xfrm>
        </p:grpSpPr>
        <p:sp>
          <p:nvSpPr>
            <p:cNvPr id="18" name="图形 18">
              <a:extLst>
                <a:ext uri="{FF2B5EF4-FFF2-40B4-BE49-F238E27FC236}">
                  <a16:creationId xmlns:a16="http://schemas.microsoft.com/office/drawing/2014/main" id="{9B1D7D0F-2F87-1107-85B7-B73A04BD8BBE}"/>
                </a:ext>
              </a:extLst>
            </p:cNvPr>
            <p:cNvSpPr/>
            <p:nvPr/>
          </p:nvSpPr>
          <p:spPr>
            <a:xfrm>
              <a:off x="2673094" y="4288389"/>
              <a:ext cx="320004" cy="306934"/>
            </a:xfrm>
            <a:custGeom>
              <a:avLst/>
              <a:gdLst>
                <a:gd name="connsiteX0" fmla="*/ 128499 w 276466"/>
                <a:gd name="connsiteY0" fmla="*/ 23363 h 265174"/>
                <a:gd name="connsiteX1" fmla="*/ 19469 w 276466"/>
                <a:gd name="connsiteY1" fmla="*/ 132392 h 265174"/>
                <a:gd name="connsiteX2" fmla="*/ 33098 w 276466"/>
                <a:gd name="connsiteY2" fmla="*/ 184960 h 265174"/>
                <a:gd name="connsiteX3" fmla="*/ 59966 w 276466"/>
                <a:gd name="connsiteY3" fmla="*/ 158482 h 265174"/>
                <a:gd name="connsiteX4" fmla="*/ 137455 w 276466"/>
                <a:gd name="connsiteY4" fmla="*/ 95011 h 265174"/>
                <a:gd name="connsiteX5" fmla="*/ 142517 w 276466"/>
                <a:gd name="connsiteY5" fmla="*/ 93064 h 265174"/>
                <a:gd name="connsiteX6" fmla="*/ 150304 w 276466"/>
                <a:gd name="connsiteY6" fmla="*/ 100852 h 265174"/>
                <a:gd name="connsiteX7" fmla="*/ 147189 w 276466"/>
                <a:gd name="connsiteY7" fmla="*/ 107082 h 265174"/>
                <a:gd name="connsiteX8" fmla="*/ 147189 w 276466"/>
                <a:gd name="connsiteY8" fmla="*/ 107082 h 265174"/>
                <a:gd name="connsiteX9" fmla="*/ 35434 w 276466"/>
                <a:gd name="connsiteY9" fmla="*/ 205598 h 265174"/>
                <a:gd name="connsiteX10" fmla="*/ 29204 w 276466"/>
                <a:gd name="connsiteY10" fmla="*/ 212607 h 265174"/>
                <a:gd name="connsiteX11" fmla="*/ 29204 w 276466"/>
                <a:gd name="connsiteY11" fmla="*/ 212607 h 265174"/>
                <a:gd name="connsiteX12" fmla="*/ 0 w 276466"/>
                <a:gd name="connsiteY12" fmla="*/ 265174 h 265174"/>
                <a:gd name="connsiteX13" fmla="*/ 23363 w 276466"/>
                <a:gd name="connsiteY13" fmla="*/ 265174 h 265174"/>
                <a:gd name="connsiteX14" fmla="*/ 57630 w 276466"/>
                <a:gd name="connsiteY14" fmla="*/ 215722 h 265174"/>
                <a:gd name="connsiteX15" fmla="*/ 128499 w 276466"/>
                <a:gd name="connsiteY15" fmla="*/ 241811 h 265174"/>
                <a:gd name="connsiteX16" fmla="*/ 182624 w 276466"/>
                <a:gd name="connsiteY16" fmla="*/ 227404 h 265174"/>
                <a:gd name="connsiteX17" fmla="*/ 182624 w 276466"/>
                <a:gd name="connsiteY17" fmla="*/ 227404 h 265174"/>
                <a:gd name="connsiteX18" fmla="*/ 276467 w 276466"/>
                <a:gd name="connsiteY18" fmla="*/ 0 h 265174"/>
                <a:gd name="connsiteX19" fmla="*/ 128499 w 276466"/>
                <a:gd name="connsiteY19" fmla="*/ 23363 h 26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466" h="265174">
                  <a:moveTo>
                    <a:pt x="128499" y="23363"/>
                  </a:moveTo>
                  <a:cubicBezTo>
                    <a:pt x="68143" y="23363"/>
                    <a:pt x="19469" y="72037"/>
                    <a:pt x="19469" y="132392"/>
                  </a:cubicBezTo>
                  <a:cubicBezTo>
                    <a:pt x="19469" y="151473"/>
                    <a:pt x="24532" y="169384"/>
                    <a:pt x="33098" y="184960"/>
                  </a:cubicBezTo>
                  <a:cubicBezTo>
                    <a:pt x="41275" y="176393"/>
                    <a:pt x="50231" y="167827"/>
                    <a:pt x="59966" y="158482"/>
                  </a:cubicBezTo>
                  <a:cubicBezTo>
                    <a:pt x="84498" y="135508"/>
                    <a:pt x="113312" y="112144"/>
                    <a:pt x="137455" y="95011"/>
                  </a:cubicBezTo>
                  <a:cubicBezTo>
                    <a:pt x="139012" y="93843"/>
                    <a:pt x="140570" y="93064"/>
                    <a:pt x="142517" y="93064"/>
                  </a:cubicBezTo>
                  <a:cubicBezTo>
                    <a:pt x="146800" y="93064"/>
                    <a:pt x="150304" y="96569"/>
                    <a:pt x="150304" y="100852"/>
                  </a:cubicBezTo>
                  <a:cubicBezTo>
                    <a:pt x="150304" y="103578"/>
                    <a:pt x="149136" y="105525"/>
                    <a:pt x="147189" y="107082"/>
                  </a:cubicBezTo>
                  <a:lnTo>
                    <a:pt x="147189" y="107082"/>
                  </a:lnTo>
                  <a:cubicBezTo>
                    <a:pt x="112534" y="132003"/>
                    <a:pt x="66586" y="170553"/>
                    <a:pt x="35434" y="205598"/>
                  </a:cubicBezTo>
                  <a:cubicBezTo>
                    <a:pt x="35434" y="205598"/>
                    <a:pt x="31151" y="210270"/>
                    <a:pt x="29204" y="212607"/>
                  </a:cubicBezTo>
                  <a:lnTo>
                    <a:pt x="29204" y="212607"/>
                  </a:lnTo>
                  <a:cubicBezTo>
                    <a:pt x="11682" y="233244"/>
                    <a:pt x="0" y="251935"/>
                    <a:pt x="0" y="265174"/>
                  </a:cubicBezTo>
                  <a:lnTo>
                    <a:pt x="23363" y="265174"/>
                  </a:lnTo>
                  <a:cubicBezTo>
                    <a:pt x="23363" y="256608"/>
                    <a:pt x="36992" y="237917"/>
                    <a:pt x="57630" y="215722"/>
                  </a:cubicBezTo>
                  <a:cubicBezTo>
                    <a:pt x="76710" y="232076"/>
                    <a:pt x="101241" y="241811"/>
                    <a:pt x="128499" y="241811"/>
                  </a:cubicBezTo>
                  <a:cubicBezTo>
                    <a:pt x="147968" y="241811"/>
                    <a:pt x="166659" y="236749"/>
                    <a:pt x="182624" y="227404"/>
                  </a:cubicBezTo>
                  <a:lnTo>
                    <a:pt x="182624" y="227404"/>
                  </a:lnTo>
                  <a:cubicBezTo>
                    <a:pt x="265953" y="181066"/>
                    <a:pt x="276467" y="95790"/>
                    <a:pt x="276467" y="0"/>
                  </a:cubicBezTo>
                  <a:cubicBezTo>
                    <a:pt x="276467" y="0"/>
                    <a:pt x="185739" y="24921"/>
                    <a:pt x="128499" y="23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4952A9-8CC2-E9A6-F5E5-7319CAB258A3}"/>
                </a:ext>
              </a:extLst>
            </p:cNvPr>
            <p:cNvSpPr txBox="1"/>
            <p:nvPr/>
          </p:nvSpPr>
          <p:spPr>
            <a:xfrm>
              <a:off x="3061859" y="4215492"/>
              <a:ext cx="8025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系统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C90897-20CF-B172-BB06-0D8786E28FA0}"/>
                </a:ext>
              </a:extLst>
            </p:cNvPr>
            <p:cNvSpPr txBox="1"/>
            <p:nvPr/>
          </p:nvSpPr>
          <p:spPr>
            <a:xfrm>
              <a:off x="3061858" y="4388559"/>
              <a:ext cx="1967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Leaf OS 5 Preview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21" name="!! 电池">
            <a:extLst>
              <a:ext uri="{FF2B5EF4-FFF2-40B4-BE49-F238E27FC236}">
                <a16:creationId xmlns:a16="http://schemas.microsoft.com/office/drawing/2014/main" id="{3B8E6184-EC63-3F85-4BE1-8D262543BB10}"/>
              </a:ext>
            </a:extLst>
          </p:cNvPr>
          <p:cNvGrpSpPr/>
          <p:nvPr/>
        </p:nvGrpSpPr>
        <p:grpSpPr>
          <a:xfrm>
            <a:off x="6201786" y="4082931"/>
            <a:ext cx="1607577" cy="480844"/>
            <a:chOff x="2661454" y="4215492"/>
            <a:chExt cx="1607577" cy="480844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E0D2781C-7731-4507-FC8D-3F90CF84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661454" y="4278328"/>
              <a:ext cx="343286" cy="34328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8A7233-C97E-B957-2767-B85D8C13D96F}"/>
                </a:ext>
              </a:extLst>
            </p:cNvPr>
            <p:cNvSpPr txBox="1"/>
            <p:nvPr/>
          </p:nvSpPr>
          <p:spPr>
            <a:xfrm>
              <a:off x="3033507" y="4215492"/>
              <a:ext cx="821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电池容量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D2C92-F5D8-287B-4254-E13D3551CCC0}"/>
                </a:ext>
              </a:extLst>
            </p:cNvPr>
            <p:cNvSpPr txBox="1"/>
            <p:nvPr/>
          </p:nvSpPr>
          <p:spPr>
            <a:xfrm>
              <a:off x="3033506" y="4388559"/>
              <a:ext cx="1235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12880 mAh 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31" name="Leaf">
            <a:extLst>
              <a:ext uri="{FF2B5EF4-FFF2-40B4-BE49-F238E27FC236}">
                <a16:creationId xmlns:a16="http://schemas.microsoft.com/office/drawing/2014/main" id="{1A7B4A6E-2EDD-9969-2C4E-FD7EB39C2642}"/>
              </a:ext>
            </a:extLst>
          </p:cNvPr>
          <p:cNvSpPr/>
          <p:nvPr/>
        </p:nvSpPr>
        <p:spPr>
          <a:xfrm>
            <a:off x="5935998" y="2147556"/>
            <a:ext cx="320004" cy="306934"/>
          </a:xfrm>
          <a:custGeom>
            <a:avLst/>
            <a:gdLst>
              <a:gd name="connsiteX0" fmla="*/ 128499 w 276466"/>
              <a:gd name="connsiteY0" fmla="*/ 23363 h 265174"/>
              <a:gd name="connsiteX1" fmla="*/ 19469 w 276466"/>
              <a:gd name="connsiteY1" fmla="*/ 132392 h 265174"/>
              <a:gd name="connsiteX2" fmla="*/ 33098 w 276466"/>
              <a:gd name="connsiteY2" fmla="*/ 184960 h 265174"/>
              <a:gd name="connsiteX3" fmla="*/ 59966 w 276466"/>
              <a:gd name="connsiteY3" fmla="*/ 158482 h 265174"/>
              <a:gd name="connsiteX4" fmla="*/ 137455 w 276466"/>
              <a:gd name="connsiteY4" fmla="*/ 95011 h 265174"/>
              <a:gd name="connsiteX5" fmla="*/ 142517 w 276466"/>
              <a:gd name="connsiteY5" fmla="*/ 93064 h 265174"/>
              <a:gd name="connsiteX6" fmla="*/ 150304 w 276466"/>
              <a:gd name="connsiteY6" fmla="*/ 100852 h 265174"/>
              <a:gd name="connsiteX7" fmla="*/ 147189 w 276466"/>
              <a:gd name="connsiteY7" fmla="*/ 107082 h 265174"/>
              <a:gd name="connsiteX8" fmla="*/ 147189 w 276466"/>
              <a:gd name="connsiteY8" fmla="*/ 107082 h 265174"/>
              <a:gd name="connsiteX9" fmla="*/ 35434 w 276466"/>
              <a:gd name="connsiteY9" fmla="*/ 205598 h 265174"/>
              <a:gd name="connsiteX10" fmla="*/ 29204 w 276466"/>
              <a:gd name="connsiteY10" fmla="*/ 212607 h 265174"/>
              <a:gd name="connsiteX11" fmla="*/ 29204 w 276466"/>
              <a:gd name="connsiteY11" fmla="*/ 212607 h 265174"/>
              <a:gd name="connsiteX12" fmla="*/ 0 w 276466"/>
              <a:gd name="connsiteY12" fmla="*/ 265174 h 265174"/>
              <a:gd name="connsiteX13" fmla="*/ 23363 w 276466"/>
              <a:gd name="connsiteY13" fmla="*/ 265174 h 265174"/>
              <a:gd name="connsiteX14" fmla="*/ 57630 w 276466"/>
              <a:gd name="connsiteY14" fmla="*/ 215722 h 265174"/>
              <a:gd name="connsiteX15" fmla="*/ 128499 w 276466"/>
              <a:gd name="connsiteY15" fmla="*/ 241811 h 265174"/>
              <a:gd name="connsiteX16" fmla="*/ 182624 w 276466"/>
              <a:gd name="connsiteY16" fmla="*/ 227404 h 265174"/>
              <a:gd name="connsiteX17" fmla="*/ 182624 w 276466"/>
              <a:gd name="connsiteY17" fmla="*/ 227404 h 265174"/>
              <a:gd name="connsiteX18" fmla="*/ 276467 w 276466"/>
              <a:gd name="connsiteY18" fmla="*/ 0 h 265174"/>
              <a:gd name="connsiteX19" fmla="*/ 128499 w 276466"/>
              <a:gd name="connsiteY19" fmla="*/ 23363 h 26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466" h="265174">
                <a:moveTo>
                  <a:pt x="128499" y="23363"/>
                </a:moveTo>
                <a:cubicBezTo>
                  <a:pt x="68143" y="23363"/>
                  <a:pt x="19469" y="72037"/>
                  <a:pt x="19469" y="132392"/>
                </a:cubicBezTo>
                <a:cubicBezTo>
                  <a:pt x="19469" y="151473"/>
                  <a:pt x="24532" y="169384"/>
                  <a:pt x="33098" y="184960"/>
                </a:cubicBezTo>
                <a:cubicBezTo>
                  <a:pt x="41275" y="176393"/>
                  <a:pt x="50231" y="167827"/>
                  <a:pt x="59966" y="158482"/>
                </a:cubicBezTo>
                <a:cubicBezTo>
                  <a:pt x="84498" y="135508"/>
                  <a:pt x="113312" y="112144"/>
                  <a:pt x="137455" y="95011"/>
                </a:cubicBezTo>
                <a:cubicBezTo>
                  <a:pt x="139012" y="93843"/>
                  <a:pt x="140570" y="93064"/>
                  <a:pt x="142517" y="93064"/>
                </a:cubicBezTo>
                <a:cubicBezTo>
                  <a:pt x="146800" y="93064"/>
                  <a:pt x="150304" y="96569"/>
                  <a:pt x="150304" y="100852"/>
                </a:cubicBezTo>
                <a:cubicBezTo>
                  <a:pt x="150304" y="103578"/>
                  <a:pt x="149136" y="105525"/>
                  <a:pt x="147189" y="107082"/>
                </a:cubicBezTo>
                <a:lnTo>
                  <a:pt x="147189" y="107082"/>
                </a:lnTo>
                <a:cubicBezTo>
                  <a:pt x="112534" y="132003"/>
                  <a:pt x="66586" y="170553"/>
                  <a:pt x="35434" y="205598"/>
                </a:cubicBezTo>
                <a:cubicBezTo>
                  <a:pt x="35434" y="205598"/>
                  <a:pt x="31151" y="210270"/>
                  <a:pt x="29204" y="212607"/>
                </a:cubicBezTo>
                <a:lnTo>
                  <a:pt x="29204" y="212607"/>
                </a:lnTo>
                <a:cubicBezTo>
                  <a:pt x="11682" y="233244"/>
                  <a:pt x="0" y="251935"/>
                  <a:pt x="0" y="265174"/>
                </a:cubicBezTo>
                <a:lnTo>
                  <a:pt x="23363" y="265174"/>
                </a:lnTo>
                <a:cubicBezTo>
                  <a:pt x="23363" y="256608"/>
                  <a:pt x="36992" y="237917"/>
                  <a:pt x="57630" y="215722"/>
                </a:cubicBezTo>
                <a:cubicBezTo>
                  <a:pt x="76710" y="232076"/>
                  <a:pt x="101241" y="241811"/>
                  <a:pt x="128499" y="241811"/>
                </a:cubicBezTo>
                <a:cubicBezTo>
                  <a:pt x="147968" y="241811"/>
                  <a:pt x="166659" y="236749"/>
                  <a:pt x="182624" y="227404"/>
                </a:cubicBezTo>
                <a:lnTo>
                  <a:pt x="182624" y="227404"/>
                </a:lnTo>
                <a:cubicBezTo>
                  <a:pt x="265953" y="181066"/>
                  <a:pt x="276467" y="95790"/>
                  <a:pt x="276467" y="0"/>
                </a:cubicBezTo>
                <a:cubicBezTo>
                  <a:pt x="276467" y="0"/>
                  <a:pt x="185739" y="24921"/>
                  <a:pt x="128499" y="23363"/>
                </a:cubicBezTo>
                <a:close/>
              </a:path>
            </a:pathLst>
          </a:custGeom>
          <a:solidFill>
            <a:schemeClr val="bg1"/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!! 设备标识">
            <a:extLst>
              <a:ext uri="{FF2B5EF4-FFF2-40B4-BE49-F238E27FC236}">
                <a16:creationId xmlns:a16="http://schemas.microsoft.com/office/drawing/2014/main" id="{7C248AA9-32EC-30BD-D472-8D80098DB597}"/>
              </a:ext>
            </a:extLst>
          </p:cNvPr>
          <p:cNvSpPr/>
          <p:nvPr/>
        </p:nvSpPr>
        <p:spPr>
          <a:xfrm>
            <a:off x="5142086" y="3156680"/>
            <a:ext cx="446786" cy="242790"/>
          </a:xfrm>
          <a:prstGeom prst="roundRect">
            <a:avLst>
              <a:gd name="adj" fmla="val 15801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Pro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5" name="!! 返回按钮">
            <a:extLst>
              <a:ext uri="{FF2B5EF4-FFF2-40B4-BE49-F238E27FC236}">
                <a16:creationId xmlns:a16="http://schemas.microsoft.com/office/drawing/2014/main" id="{59028B19-FBE9-50DE-9CA4-9F4A4745264D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32" name="矩形: 圆角 31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68130217-42CA-7E7B-3103-82674270D8D7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F02626FE-7BE7-D842-B19B-DC15A3C5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32A16D3F-A227-C71D-5B62-F0D150351AB8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D834DB61-FF10-6B5D-2753-46AFDA3828D0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984D8A8A-0225-7910-374B-D09A9B161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6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01F97-F3D6-A6D6-A368-4ABF2752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2BD93356-1D78-2491-4A99-0323DBBD9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1E359924-63E1-D2F0-4C79-EF931E151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05C51728-FF5E-0BB6-39EF-18E7FB2D0333}"/>
              </a:ext>
            </a:extLst>
          </p:cNvPr>
          <p:cNvGrpSpPr/>
          <p:nvPr/>
        </p:nvGrpSpPr>
        <p:grpSpPr>
          <a:xfrm>
            <a:off x="4317365" y="3044825"/>
            <a:ext cx="768350" cy="768350"/>
            <a:chOff x="3873499" y="4722659"/>
            <a:chExt cx="768350" cy="76835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9AF216B-61E9-0DC7-64B2-23B027A72991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5F68CE7C-4785-C159-2766-F37D46B2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  <p:grpSp>
        <p:nvGrpSpPr>
          <p:cNvPr id="38" name="!! 重启">
            <a:extLst>
              <a:ext uri="{FF2B5EF4-FFF2-40B4-BE49-F238E27FC236}">
                <a16:creationId xmlns:a16="http://schemas.microsoft.com/office/drawing/2014/main" id="{E8298683-55AE-05CC-D989-DE172365A95B}"/>
              </a:ext>
            </a:extLst>
          </p:cNvPr>
          <p:cNvGrpSpPr/>
          <p:nvPr/>
        </p:nvGrpSpPr>
        <p:grpSpPr>
          <a:xfrm>
            <a:off x="5711825" y="3044825"/>
            <a:ext cx="768350" cy="768350"/>
            <a:chOff x="5078522" y="4722659"/>
            <a:chExt cx="768350" cy="7683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ED29F4E-8E37-E935-9F2C-D04D785748B3}"/>
                </a:ext>
              </a:extLst>
            </p:cNvPr>
            <p:cNvSpPr/>
            <p:nvPr/>
          </p:nvSpPr>
          <p:spPr>
            <a:xfrm>
              <a:off x="5078522" y="4722659"/>
              <a:ext cx="768350" cy="7683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!! 按钮-重启">
              <a:hlinkClick r:id="rId8" action="ppaction://hlinksldjump"/>
              <a:extLst>
                <a:ext uri="{FF2B5EF4-FFF2-40B4-BE49-F238E27FC236}">
                  <a16:creationId xmlns:a16="http://schemas.microsoft.com/office/drawing/2014/main" id="{7D8A3CB9-F69E-4D27-3C43-150BBF30231F}"/>
                </a:ext>
              </a:extLst>
            </p:cNvPr>
            <p:cNvSpPr/>
            <p:nvPr/>
          </p:nvSpPr>
          <p:spPr>
            <a:xfrm>
              <a:off x="5241383" y="4885463"/>
              <a:ext cx="442628" cy="442742"/>
            </a:xfrm>
            <a:custGeom>
              <a:avLst/>
              <a:gdLst>
                <a:gd name="T0" fmla="*/ 4417 w 8147"/>
                <a:gd name="T1" fmla="*/ 1971 h 8148"/>
                <a:gd name="T2" fmla="*/ 4122 w 8147"/>
                <a:gd name="T3" fmla="*/ 0 h 8148"/>
                <a:gd name="T4" fmla="*/ 3622 w 8147"/>
                <a:gd name="T5" fmla="*/ 228 h 8148"/>
                <a:gd name="T6" fmla="*/ 3917 w 8147"/>
                <a:gd name="T7" fmla="*/ 2197 h 8148"/>
                <a:gd name="T8" fmla="*/ 4122 w 8147"/>
                <a:gd name="T9" fmla="*/ 2198 h 8148"/>
                <a:gd name="T10" fmla="*/ 2410 w 8147"/>
                <a:gd name="T11" fmla="*/ 2962 h 8148"/>
                <a:gd name="T12" fmla="*/ 2781 w 8147"/>
                <a:gd name="T13" fmla="*/ 2713 h 8148"/>
                <a:gd name="T14" fmla="*/ 1596 w 8147"/>
                <a:gd name="T15" fmla="*/ 1112 h 8148"/>
                <a:gd name="T16" fmla="*/ 1081 w 8147"/>
                <a:gd name="T17" fmla="*/ 1305 h 8148"/>
                <a:gd name="T18" fmla="*/ 2266 w 8147"/>
                <a:gd name="T19" fmla="*/ 2905 h 8148"/>
                <a:gd name="T20" fmla="*/ 2197 w 8147"/>
                <a:gd name="T21" fmla="*/ 4026 h 8148"/>
                <a:gd name="T22" fmla="*/ 227 w 8147"/>
                <a:gd name="T23" fmla="*/ 3731 h 8148"/>
                <a:gd name="T24" fmla="*/ 0 w 8147"/>
                <a:gd name="T25" fmla="*/ 4231 h 8148"/>
                <a:gd name="T26" fmla="*/ 1969 w 8147"/>
                <a:gd name="T27" fmla="*/ 4526 h 8148"/>
                <a:gd name="T28" fmla="*/ 2711 w 8147"/>
                <a:gd name="T29" fmla="*/ 5366 h 8148"/>
                <a:gd name="T30" fmla="*/ 1109 w 8147"/>
                <a:gd name="T31" fmla="*/ 6550 h 8148"/>
                <a:gd name="T32" fmla="*/ 1301 w 8147"/>
                <a:gd name="T33" fmla="*/ 7065 h 8148"/>
                <a:gd name="T34" fmla="*/ 1527 w 8147"/>
                <a:gd name="T35" fmla="*/ 7168 h 8148"/>
                <a:gd name="T36" fmla="*/ 2902 w 8147"/>
                <a:gd name="T37" fmla="*/ 5881 h 8148"/>
                <a:gd name="T38" fmla="*/ 2856 w 8147"/>
                <a:gd name="T39" fmla="*/ 5512 h 8148"/>
                <a:gd name="T40" fmla="*/ 4230 w 8147"/>
                <a:gd name="T41" fmla="*/ 5951 h 8148"/>
                <a:gd name="T42" fmla="*/ 3730 w 8147"/>
                <a:gd name="T43" fmla="*/ 6178 h 8148"/>
                <a:gd name="T44" fmla="*/ 4025 w 8147"/>
                <a:gd name="T45" fmla="*/ 8148 h 8148"/>
                <a:gd name="T46" fmla="*/ 4525 w 8147"/>
                <a:gd name="T47" fmla="*/ 7920 h 8148"/>
                <a:gd name="T48" fmla="*/ 4230 w 8147"/>
                <a:gd name="T49" fmla="*/ 5951 h 8148"/>
                <a:gd name="T50" fmla="*/ 5736 w 8147"/>
                <a:gd name="T51" fmla="*/ 5187 h 8148"/>
                <a:gd name="T52" fmla="*/ 5365 w 8147"/>
                <a:gd name="T53" fmla="*/ 5436 h 8148"/>
                <a:gd name="T54" fmla="*/ 6550 w 8147"/>
                <a:gd name="T55" fmla="*/ 7037 h 8148"/>
                <a:gd name="T56" fmla="*/ 6918 w 8147"/>
                <a:gd name="T57" fmla="*/ 6991 h 8148"/>
                <a:gd name="T58" fmla="*/ 7111 w 8147"/>
                <a:gd name="T59" fmla="*/ 6476 h 8148"/>
                <a:gd name="T60" fmla="*/ 7920 w 8147"/>
                <a:gd name="T61" fmla="*/ 3623 h 8148"/>
                <a:gd name="T62" fmla="*/ 5949 w 8147"/>
                <a:gd name="T63" fmla="*/ 3918 h 8148"/>
                <a:gd name="T64" fmla="*/ 6177 w 8147"/>
                <a:gd name="T65" fmla="*/ 4418 h 8148"/>
                <a:gd name="T66" fmla="*/ 8147 w 8147"/>
                <a:gd name="T67" fmla="*/ 4123 h 8148"/>
                <a:gd name="T68" fmla="*/ 7920 w 8147"/>
                <a:gd name="T69" fmla="*/ 3623 h 8148"/>
                <a:gd name="T70" fmla="*/ 5661 w 8147"/>
                <a:gd name="T71" fmla="*/ 2885 h 8148"/>
                <a:gd name="T72" fmla="*/ 7036 w 8147"/>
                <a:gd name="T73" fmla="*/ 1597 h 8148"/>
                <a:gd name="T74" fmla="*/ 6844 w 8147"/>
                <a:gd name="T75" fmla="*/ 1082 h 8148"/>
                <a:gd name="T76" fmla="*/ 5242 w 8147"/>
                <a:gd name="T77" fmla="*/ 2266 h 8148"/>
                <a:gd name="T78" fmla="*/ 5435 w 8147"/>
                <a:gd name="T79" fmla="*/ 2782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47" h="8148">
                  <a:moveTo>
                    <a:pt x="4122" y="2198"/>
                  </a:moveTo>
                  <a:cubicBezTo>
                    <a:pt x="4287" y="2198"/>
                    <a:pt x="4417" y="2098"/>
                    <a:pt x="4417" y="1971"/>
                  </a:cubicBezTo>
                  <a:lnTo>
                    <a:pt x="4417" y="228"/>
                  </a:lnTo>
                  <a:cubicBezTo>
                    <a:pt x="4417" y="101"/>
                    <a:pt x="4289" y="0"/>
                    <a:pt x="4122" y="0"/>
                  </a:cubicBezTo>
                  <a:lnTo>
                    <a:pt x="3917" y="0"/>
                  </a:lnTo>
                  <a:cubicBezTo>
                    <a:pt x="3752" y="0"/>
                    <a:pt x="3622" y="100"/>
                    <a:pt x="3622" y="228"/>
                  </a:cubicBezTo>
                  <a:lnTo>
                    <a:pt x="3622" y="1970"/>
                  </a:lnTo>
                  <a:cubicBezTo>
                    <a:pt x="3622" y="2097"/>
                    <a:pt x="3751" y="2197"/>
                    <a:pt x="3917" y="2197"/>
                  </a:cubicBezTo>
                  <a:lnTo>
                    <a:pt x="4122" y="2197"/>
                  </a:lnTo>
                  <a:lnTo>
                    <a:pt x="4122" y="2198"/>
                  </a:lnTo>
                  <a:close/>
                  <a:moveTo>
                    <a:pt x="2266" y="2905"/>
                  </a:moveTo>
                  <a:cubicBezTo>
                    <a:pt x="2302" y="2941"/>
                    <a:pt x="2349" y="2960"/>
                    <a:pt x="2410" y="2962"/>
                  </a:cubicBezTo>
                  <a:cubicBezTo>
                    <a:pt x="2487" y="2962"/>
                    <a:pt x="2570" y="2925"/>
                    <a:pt x="2636" y="2858"/>
                  </a:cubicBezTo>
                  <a:lnTo>
                    <a:pt x="2781" y="2713"/>
                  </a:lnTo>
                  <a:cubicBezTo>
                    <a:pt x="2897" y="2597"/>
                    <a:pt x="2919" y="2435"/>
                    <a:pt x="2827" y="2343"/>
                  </a:cubicBezTo>
                  <a:lnTo>
                    <a:pt x="1596" y="1112"/>
                  </a:lnTo>
                  <a:cubicBezTo>
                    <a:pt x="1506" y="1022"/>
                    <a:pt x="1344" y="1042"/>
                    <a:pt x="1226" y="1159"/>
                  </a:cubicBezTo>
                  <a:lnTo>
                    <a:pt x="1081" y="1305"/>
                  </a:lnTo>
                  <a:cubicBezTo>
                    <a:pt x="965" y="1421"/>
                    <a:pt x="943" y="1583"/>
                    <a:pt x="1035" y="1675"/>
                  </a:cubicBezTo>
                  <a:lnTo>
                    <a:pt x="2266" y="2905"/>
                  </a:lnTo>
                  <a:close/>
                  <a:moveTo>
                    <a:pt x="2197" y="4231"/>
                  </a:moveTo>
                  <a:lnTo>
                    <a:pt x="2197" y="4026"/>
                  </a:lnTo>
                  <a:cubicBezTo>
                    <a:pt x="2197" y="3861"/>
                    <a:pt x="2097" y="3731"/>
                    <a:pt x="1969" y="3731"/>
                  </a:cubicBezTo>
                  <a:lnTo>
                    <a:pt x="227" y="3731"/>
                  </a:lnTo>
                  <a:cubicBezTo>
                    <a:pt x="100" y="3731"/>
                    <a:pt x="0" y="3861"/>
                    <a:pt x="0" y="4026"/>
                  </a:cubicBezTo>
                  <a:lnTo>
                    <a:pt x="0" y="4231"/>
                  </a:lnTo>
                  <a:cubicBezTo>
                    <a:pt x="0" y="4396"/>
                    <a:pt x="100" y="4526"/>
                    <a:pt x="227" y="4526"/>
                  </a:cubicBezTo>
                  <a:lnTo>
                    <a:pt x="1969" y="4526"/>
                  </a:lnTo>
                  <a:cubicBezTo>
                    <a:pt x="2096" y="4524"/>
                    <a:pt x="2197" y="4396"/>
                    <a:pt x="2197" y="4231"/>
                  </a:cubicBezTo>
                  <a:close/>
                  <a:moveTo>
                    <a:pt x="2711" y="5366"/>
                  </a:moveTo>
                  <a:cubicBezTo>
                    <a:pt x="2595" y="5250"/>
                    <a:pt x="2432" y="5230"/>
                    <a:pt x="2341" y="5318"/>
                  </a:cubicBezTo>
                  <a:lnTo>
                    <a:pt x="1109" y="6550"/>
                  </a:lnTo>
                  <a:cubicBezTo>
                    <a:pt x="1019" y="6640"/>
                    <a:pt x="1040" y="6802"/>
                    <a:pt x="1156" y="6920"/>
                  </a:cubicBezTo>
                  <a:lnTo>
                    <a:pt x="1301" y="7065"/>
                  </a:lnTo>
                  <a:cubicBezTo>
                    <a:pt x="1351" y="7115"/>
                    <a:pt x="1411" y="7148"/>
                    <a:pt x="1472" y="7162"/>
                  </a:cubicBezTo>
                  <a:cubicBezTo>
                    <a:pt x="1491" y="7166"/>
                    <a:pt x="1510" y="7168"/>
                    <a:pt x="1527" y="7168"/>
                  </a:cubicBezTo>
                  <a:cubicBezTo>
                    <a:pt x="1583" y="7168"/>
                    <a:pt x="1634" y="7148"/>
                    <a:pt x="1671" y="7112"/>
                  </a:cubicBezTo>
                  <a:lnTo>
                    <a:pt x="2902" y="5881"/>
                  </a:lnTo>
                  <a:cubicBezTo>
                    <a:pt x="2938" y="5845"/>
                    <a:pt x="2960" y="5793"/>
                    <a:pt x="2960" y="5738"/>
                  </a:cubicBezTo>
                  <a:cubicBezTo>
                    <a:pt x="2960" y="5661"/>
                    <a:pt x="2922" y="5578"/>
                    <a:pt x="2856" y="5512"/>
                  </a:cubicBezTo>
                  <a:lnTo>
                    <a:pt x="2711" y="5366"/>
                  </a:lnTo>
                  <a:close/>
                  <a:moveTo>
                    <a:pt x="4230" y="5951"/>
                  </a:moveTo>
                  <a:lnTo>
                    <a:pt x="4025" y="5951"/>
                  </a:lnTo>
                  <a:cubicBezTo>
                    <a:pt x="3860" y="5951"/>
                    <a:pt x="3730" y="6051"/>
                    <a:pt x="3730" y="6178"/>
                  </a:cubicBezTo>
                  <a:lnTo>
                    <a:pt x="3730" y="7920"/>
                  </a:lnTo>
                  <a:cubicBezTo>
                    <a:pt x="3730" y="8047"/>
                    <a:pt x="3859" y="8148"/>
                    <a:pt x="4025" y="8148"/>
                  </a:cubicBezTo>
                  <a:lnTo>
                    <a:pt x="4230" y="8148"/>
                  </a:lnTo>
                  <a:cubicBezTo>
                    <a:pt x="4395" y="8148"/>
                    <a:pt x="4525" y="8048"/>
                    <a:pt x="4525" y="7920"/>
                  </a:cubicBezTo>
                  <a:lnTo>
                    <a:pt x="4525" y="6178"/>
                  </a:lnTo>
                  <a:cubicBezTo>
                    <a:pt x="4523" y="6051"/>
                    <a:pt x="4395" y="5951"/>
                    <a:pt x="4230" y="5951"/>
                  </a:cubicBezTo>
                  <a:close/>
                  <a:moveTo>
                    <a:pt x="5880" y="5243"/>
                  </a:moveTo>
                  <a:cubicBezTo>
                    <a:pt x="5844" y="5207"/>
                    <a:pt x="5792" y="5187"/>
                    <a:pt x="5736" y="5187"/>
                  </a:cubicBezTo>
                  <a:cubicBezTo>
                    <a:pt x="5658" y="5187"/>
                    <a:pt x="5576" y="5224"/>
                    <a:pt x="5510" y="5291"/>
                  </a:cubicBezTo>
                  <a:lnTo>
                    <a:pt x="5365" y="5436"/>
                  </a:lnTo>
                  <a:cubicBezTo>
                    <a:pt x="5248" y="5552"/>
                    <a:pt x="5227" y="5714"/>
                    <a:pt x="5318" y="5806"/>
                  </a:cubicBezTo>
                  <a:lnTo>
                    <a:pt x="6550" y="7037"/>
                  </a:lnTo>
                  <a:cubicBezTo>
                    <a:pt x="6587" y="7075"/>
                    <a:pt x="6638" y="7093"/>
                    <a:pt x="6692" y="7093"/>
                  </a:cubicBezTo>
                  <a:cubicBezTo>
                    <a:pt x="6767" y="7093"/>
                    <a:pt x="6851" y="7058"/>
                    <a:pt x="6918" y="6991"/>
                  </a:cubicBezTo>
                  <a:lnTo>
                    <a:pt x="7063" y="6846"/>
                  </a:lnTo>
                  <a:cubicBezTo>
                    <a:pt x="7180" y="6730"/>
                    <a:pt x="7201" y="6567"/>
                    <a:pt x="7111" y="6476"/>
                  </a:cubicBezTo>
                  <a:lnTo>
                    <a:pt x="5880" y="5243"/>
                  </a:lnTo>
                  <a:close/>
                  <a:moveTo>
                    <a:pt x="7920" y="3623"/>
                  </a:moveTo>
                  <a:lnTo>
                    <a:pt x="6177" y="3623"/>
                  </a:lnTo>
                  <a:cubicBezTo>
                    <a:pt x="6050" y="3623"/>
                    <a:pt x="5949" y="3753"/>
                    <a:pt x="5949" y="3918"/>
                  </a:cubicBezTo>
                  <a:lnTo>
                    <a:pt x="5949" y="4123"/>
                  </a:lnTo>
                  <a:cubicBezTo>
                    <a:pt x="5949" y="4288"/>
                    <a:pt x="6049" y="4418"/>
                    <a:pt x="6177" y="4418"/>
                  </a:cubicBezTo>
                  <a:lnTo>
                    <a:pt x="7919" y="4418"/>
                  </a:lnTo>
                  <a:cubicBezTo>
                    <a:pt x="8046" y="4418"/>
                    <a:pt x="8147" y="4288"/>
                    <a:pt x="8147" y="4123"/>
                  </a:cubicBezTo>
                  <a:lnTo>
                    <a:pt x="8147" y="3918"/>
                  </a:lnTo>
                  <a:cubicBezTo>
                    <a:pt x="8147" y="3753"/>
                    <a:pt x="8047" y="3623"/>
                    <a:pt x="7920" y="3623"/>
                  </a:cubicBezTo>
                  <a:close/>
                  <a:moveTo>
                    <a:pt x="5435" y="2782"/>
                  </a:moveTo>
                  <a:cubicBezTo>
                    <a:pt x="5502" y="2849"/>
                    <a:pt x="5586" y="2885"/>
                    <a:pt x="5661" y="2885"/>
                  </a:cubicBezTo>
                  <a:cubicBezTo>
                    <a:pt x="5716" y="2885"/>
                    <a:pt x="5766" y="2866"/>
                    <a:pt x="5804" y="2828"/>
                  </a:cubicBezTo>
                  <a:lnTo>
                    <a:pt x="7036" y="1597"/>
                  </a:lnTo>
                  <a:cubicBezTo>
                    <a:pt x="7126" y="1507"/>
                    <a:pt x="7105" y="1344"/>
                    <a:pt x="6989" y="1227"/>
                  </a:cubicBezTo>
                  <a:lnTo>
                    <a:pt x="6844" y="1082"/>
                  </a:lnTo>
                  <a:cubicBezTo>
                    <a:pt x="6727" y="966"/>
                    <a:pt x="6565" y="944"/>
                    <a:pt x="6474" y="1034"/>
                  </a:cubicBezTo>
                  <a:lnTo>
                    <a:pt x="5242" y="2266"/>
                  </a:lnTo>
                  <a:cubicBezTo>
                    <a:pt x="5152" y="2356"/>
                    <a:pt x="5172" y="2518"/>
                    <a:pt x="5290" y="2636"/>
                  </a:cubicBezTo>
                  <a:lnTo>
                    <a:pt x="5435" y="27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!! 取消">
            <a:extLst>
              <a:ext uri="{FF2B5EF4-FFF2-40B4-BE49-F238E27FC236}">
                <a16:creationId xmlns:a16="http://schemas.microsoft.com/office/drawing/2014/main" id="{E1754506-F77E-81D4-1399-E6C7CB97E370}"/>
              </a:ext>
            </a:extLst>
          </p:cNvPr>
          <p:cNvGrpSpPr/>
          <p:nvPr/>
        </p:nvGrpSpPr>
        <p:grpSpPr>
          <a:xfrm>
            <a:off x="7106285" y="3044825"/>
            <a:ext cx="768350" cy="768350"/>
            <a:chOff x="7589108" y="3216636"/>
            <a:chExt cx="768350" cy="7683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24BB16-1373-055E-7E96-96DCAF589C37}"/>
                </a:ext>
              </a:extLst>
            </p:cNvPr>
            <p:cNvSpPr/>
            <p:nvPr/>
          </p:nvSpPr>
          <p:spPr>
            <a:xfrm>
              <a:off x="7589108" y="3216636"/>
              <a:ext cx="768350" cy="76835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83E26B1C-0921-05C7-4683-92237FC1A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8000" y="3265528"/>
              <a:ext cx="670566" cy="67056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0CCECB8-B711-2ED9-B707-E4D1F527B21D}"/>
              </a:ext>
            </a:extLst>
          </p:cNvPr>
          <p:cNvSpPr txBox="1"/>
          <p:nvPr/>
        </p:nvSpPr>
        <p:spPr>
          <a:xfrm>
            <a:off x="425497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关机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A5DF53-5C4D-F674-B9DC-C64E0C471169}"/>
              </a:ext>
            </a:extLst>
          </p:cNvPr>
          <p:cNvSpPr txBox="1"/>
          <p:nvPr/>
        </p:nvSpPr>
        <p:spPr>
          <a:xfrm>
            <a:off x="564943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重启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0FF48-340E-577F-7C90-80809039EB15}"/>
              </a:ext>
            </a:extLst>
          </p:cNvPr>
          <p:cNvSpPr txBox="1"/>
          <p:nvPr/>
        </p:nvSpPr>
        <p:spPr>
          <a:xfrm>
            <a:off x="704389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355381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remove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11432 0.2044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10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044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remove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11432 0.20463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ACB24-CAF3-1904-3D66-086D0DE8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42F1B054-B2B7-76CB-ACF6-29AB817BAB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DB40A390-F9FC-ACA3-C3C3-78EA690F1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BD1B4B71-F73B-D2BB-DD52-BC0DB23B989D}"/>
              </a:ext>
            </a:extLst>
          </p:cNvPr>
          <p:cNvGrpSpPr/>
          <p:nvPr/>
        </p:nvGrpSpPr>
        <p:grpSpPr>
          <a:xfrm>
            <a:off x="4317365" y="3044825"/>
            <a:ext cx="768350" cy="768350"/>
            <a:chOff x="3873499" y="4722659"/>
            <a:chExt cx="768350" cy="768350"/>
          </a:xfrm>
        </p:grpSpPr>
        <p:sp>
          <p:nvSpPr>
            <p:cNvPr id="35" name="椭圆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E211F856-33C4-A948-5778-59EE9FE92CB8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33E38AA5-4944-B9E2-8590-3F068E6B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  <p:grpSp>
        <p:nvGrpSpPr>
          <p:cNvPr id="38" name="!! 重启">
            <a:extLst>
              <a:ext uri="{FF2B5EF4-FFF2-40B4-BE49-F238E27FC236}">
                <a16:creationId xmlns:a16="http://schemas.microsoft.com/office/drawing/2014/main" id="{0617B9EC-2566-472C-2BA3-956AC31AD1AF}"/>
              </a:ext>
            </a:extLst>
          </p:cNvPr>
          <p:cNvGrpSpPr/>
          <p:nvPr/>
        </p:nvGrpSpPr>
        <p:grpSpPr>
          <a:xfrm>
            <a:off x="5711825" y="3044825"/>
            <a:ext cx="768350" cy="768350"/>
            <a:chOff x="5078522" y="4722659"/>
            <a:chExt cx="768350" cy="768350"/>
          </a:xfrm>
        </p:grpSpPr>
        <p:sp>
          <p:nvSpPr>
            <p:cNvPr id="36" name="椭圆 35">
              <a:hlinkClick r:id="rId9" action="ppaction://hlinksldjump"/>
              <a:extLst>
                <a:ext uri="{FF2B5EF4-FFF2-40B4-BE49-F238E27FC236}">
                  <a16:creationId xmlns:a16="http://schemas.microsoft.com/office/drawing/2014/main" id="{BE6F16C8-903D-6275-6F04-89C855D48D54}"/>
                </a:ext>
              </a:extLst>
            </p:cNvPr>
            <p:cNvSpPr/>
            <p:nvPr/>
          </p:nvSpPr>
          <p:spPr>
            <a:xfrm>
              <a:off x="5078522" y="4722659"/>
              <a:ext cx="768350" cy="7683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26" name="!! 按钮-重启">
              <a:hlinkClick r:id="rId10" action="ppaction://hlinksldjump"/>
              <a:extLst>
                <a:ext uri="{FF2B5EF4-FFF2-40B4-BE49-F238E27FC236}">
                  <a16:creationId xmlns:a16="http://schemas.microsoft.com/office/drawing/2014/main" id="{B5CA1FB4-D44E-5B97-3397-3B9FEAB08FF1}"/>
                </a:ext>
              </a:extLst>
            </p:cNvPr>
            <p:cNvSpPr/>
            <p:nvPr/>
          </p:nvSpPr>
          <p:spPr>
            <a:xfrm>
              <a:off x="5241383" y="4885463"/>
              <a:ext cx="442628" cy="442742"/>
            </a:xfrm>
            <a:custGeom>
              <a:avLst/>
              <a:gdLst>
                <a:gd name="T0" fmla="*/ 4417 w 8147"/>
                <a:gd name="T1" fmla="*/ 1971 h 8148"/>
                <a:gd name="T2" fmla="*/ 4122 w 8147"/>
                <a:gd name="T3" fmla="*/ 0 h 8148"/>
                <a:gd name="T4" fmla="*/ 3622 w 8147"/>
                <a:gd name="T5" fmla="*/ 228 h 8148"/>
                <a:gd name="T6" fmla="*/ 3917 w 8147"/>
                <a:gd name="T7" fmla="*/ 2197 h 8148"/>
                <a:gd name="T8" fmla="*/ 4122 w 8147"/>
                <a:gd name="T9" fmla="*/ 2198 h 8148"/>
                <a:gd name="T10" fmla="*/ 2410 w 8147"/>
                <a:gd name="T11" fmla="*/ 2962 h 8148"/>
                <a:gd name="T12" fmla="*/ 2781 w 8147"/>
                <a:gd name="T13" fmla="*/ 2713 h 8148"/>
                <a:gd name="T14" fmla="*/ 1596 w 8147"/>
                <a:gd name="T15" fmla="*/ 1112 h 8148"/>
                <a:gd name="T16" fmla="*/ 1081 w 8147"/>
                <a:gd name="T17" fmla="*/ 1305 h 8148"/>
                <a:gd name="T18" fmla="*/ 2266 w 8147"/>
                <a:gd name="T19" fmla="*/ 2905 h 8148"/>
                <a:gd name="T20" fmla="*/ 2197 w 8147"/>
                <a:gd name="T21" fmla="*/ 4026 h 8148"/>
                <a:gd name="T22" fmla="*/ 227 w 8147"/>
                <a:gd name="T23" fmla="*/ 3731 h 8148"/>
                <a:gd name="T24" fmla="*/ 0 w 8147"/>
                <a:gd name="T25" fmla="*/ 4231 h 8148"/>
                <a:gd name="T26" fmla="*/ 1969 w 8147"/>
                <a:gd name="T27" fmla="*/ 4526 h 8148"/>
                <a:gd name="T28" fmla="*/ 2711 w 8147"/>
                <a:gd name="T29" fmla="*/ 5366 h 8148"/>
                <a:gd name="T30" fmla="*/ 1109 w 8147"/>
                <a:gd name="T31" fmla="*/ 6550 h 8148"/>
                <a:gd name="T32" fmla="*/ 1301 w 8147"/>
                <a:gd name="T33" fmla="*/ 7065 h 8148"/>
                <a:gd name="T34" fmla="*/ 1527 w 8147"/>
                <a:gd name="T35" fmla="*/ 7168 h 8148"/>
                <a:gd name="T36" fmla="*/ 2902 w 8147"/>
                <a:gd name="T37" fmla="*/ 5881 h 8148"/>
                <a:gd name="T38" fmla="*/ 2856 w 8147"/>
                <a:gd name="T39" fmla="*/ 5512 h 8148"/>
                <a:gd name="T40" fmla="*/ 4230 w 8147"/>
                <a:gd name="T41" fmla="*/ 5951 h 8148"/>
                <a:gd name="T42" fmla="*/ 3730 w 8147"/>
                <a:gd name="T43" fmla="*/ 6178 h 8148"/>
                <a:gd name="T44" fmla="*/ 4025 w 8147"/>
                <a:gd name="T45" fmla="*/ 8148 h 8148"/>
                <a:gd name="T46" fmla="*/ 4525 w 8147"/>
                <a:gd name="T47" fmla="*/ 7920 h 8148"/>
                <a:gd name="T48" fmla="*/ 4230 w 8147"/>
                <a:gd name="T49" fmla="*/ 5951 h 8148"/>
                <a:gd name="T50" fmla="*/ 5736 w 8147"/>
                <a:gd name="T51" fmla="*/ 5187 h 8148"/>
                <a:gd name="T52" fmla="*/ 5365 w 8147"/>
                <a:gd name="T53" fmla="*/ 5436 h 8148"/>
                <a:gd name="T54" fmla="*/ 6550 w 8147"/>
                <a:gd name="T55" fmla="*/ 7037 h 8148"/>
                <a:gd name="T56" fmla="*/ 6918 w 8147"/>
                <a:gd name="T57" fmla="*/ 6991 h 8148"/>
                <a:gd name="T58" fmla="*/ 7111 w 8147"/>
                <a:gd name="T59" fmla="*/ 6476 h 8148"/>
                <a:gd name="T60" fmla="*/ 7920 w 8147"/>
                <a:gd name="T61" fmla="*/ 3623 h 8148"/>
                <a:gd name="T62" fmla="*/ 5949 w 8147"/>
                <a:gd name="T63" fmla="*/ 3918 h 8148"/>
                <a:gd name="T64" fmla="*/ 6177 w 8147"/>
                <a:gd name="T65" fmla="*/ 4418 h 8148"/>
                <a:gd name="T66" fmla="*/ 8147 w 8147"/>
                <a:gd name="T67" fmla="*/ 4123 h 8148"/>
                <a:gd name="T68" fmla="*/ 7920 w 8147"/>
                <a:gd name="T69" fmla="*/ 3623 h 8148"/>
                <a:gd name="T70" fmla="*/ 5661 w 8147"/>
                <a:gd name="T71" fmla="*/ 2885 h 8148"/>
                <a:gd name="T72" fmla="*/ 7036 w 8147"/>
                <a:gd name="T73" fmla="*/ 1597 h 8148"/>
                <a:gd name="T74" fmla="*/ 6844 w 8147"/>
                <a:gd name="T75" fmla="*/ 1082 h 8148"/>
                <a:gd name="T76" fmla="*/ 5242 w 8147"/>
                <a:gd name="T77" fmla="*/ 2266 h 8148"/>
                <a:gd name="T78" fmla="*/ 5435 w 8147"/>
                <a:gd name="T79" fmla="*/ 2782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47" h="8148">
                  <a:moveTo>
                    <a:pt x="4122" y="2198"/>
                  </a:moveTo>
                  <a:cubicBezTo>
                    <a:pt x="4287" y="2198"/>
                    <a:pt x="4417" y="2098"/>
                    <a:pt x="4417" y="1971"/>
                  </a:cubicBezTo>
                  <a:lnTo>
                    <a:pt x="4417" y="228"/>
                  </a:lnTo>
                  <a:cubicBezTo>
                    <a:pt x="4417" y="101"/>
                    <a:pt x="4289" y="0"/>
                    <a:pt x="4122" y="0"/>
                  </a:cubicBezTo>
                  <a:lnTo>
                    <a:pt x="3917" y="0"/>
                  </a:lnTo>
                  <a:cubicBezTo>
                    <a:pt x="3752" y="0"/>
                    <a:pt x="3622" y="100"/>
                    <a:pt x="3622" y="228"/>
                  </a:cubicBezTo>
                  <a:lnTo>
                    <a:pt x="3622" y="1970"/>
                  </a:lnTo>
                  <a:cubicBezTo>
                    <a:pt x="3622" y="2097"/>
                    <a:pt x="3751" y="2197"/>
                    <a:pt x="3917" y="2197"/>
                  </a:cubicBezTo>
                  <a:lnTo>
                    <a:pt x="4122" y="2197"/>
                  </a:lnTo>
                  <a:lnTo>
                    <a:pt x="4122" y="2198"/>
                  </a:lnTo>
                  <a:close/>
                  <a:moveTo>
                    <a:pt x="2266" y="2905"/>
                  </a:moveTo>
                  <a:cubicBezTo>
                    <a:pt x="2302" y="2941"/>
                    <a:pt x="2349" y="2960"/>
                    <a:pt x="2410" y="2962"/>
                  </a:cubicBezTo>
                  <a:cubicBezTo>
                    <a:pt x="2487" y="2962"/>
                    <a:pt x="2570" y="2925"/>
                    <a:pt x="2636" y="2858"/>
                  </a:cubicBezTo>
                  <a:lnTo>
                    <a:pt x="2781" y="2713"/>
                  </a:lnTo>
                  <a:cubicBezTo>
                    <a:pt x="2897" y="2597"/>
                    <a:pt x="2919" y="2435"/>
                    <a:pt x="2827" y="2343"/>
                  </a:cubicBezTo>
                  <a:lnTo>
                    <a:pt x="1596" y="1112"/>
                  </a:lnTo>
                  <a:cubicBezTo>
                    <a:pt x="1506" y="1022"/>
                    <a:pt x="1344" y="1042"/>
                    <a:pt x="1226" y="1159"/>
                  </a:cubicBezTo>
                  <a:lnTo>
                    <a:pt x="1081" y="1305"/>
                  </a:lnTo>
                  <a:cubicBezTo>
                    <a:pt x="965" y="1421"/>
                    <a:pt x="943" y="1583"/>
                    <a:pt x="1035" y="1675"/>
                  </a:cubicBezTo>
                  <a:lnTo>
                    <a:pt x="2266" y="2905"/>
                  </a:lnTo>
                  <a:close/>
                  <a:moveTo>
                    <a:pt x="2197" y="4231"/>
                  </a:moveTo>
                  <a:lnTo>
                    <a:pt x="2197" y="4026"/>
                  </a:lnTo>
                  <a:cubicBezTo>
                    <a:pt x="2197" y="3861"/>
                    <a:pt x="2097" y="3731"/>
                    <a:pt x="1969" y="3731"/>
                  </a:cubicBezTo>
                  <a:lnTo>
                    <a:pt x="227" y="3731"/>
                  </a:lnTo>
                  <a:cubicBezTo>
                    <a:pt x="100" y="3731"/>
                    <a:pt x="0" y="3861"/>
                    <a:pt x="0" y="4026"/>
                  </a:cubicBezTo>
                  <a:lnTo>
                    <a:pt x="0" y="4231"/>
                  </a:lnTo>
                  <a:cubicBezTo>
                    <a:pt x="0" y="4396"/>
                    <a:pt x="100" y="4526"/>
                    <a:pt x="227" y="4526"/>
                  </a:cubicBezTo>
                  <a:lnTo>
                    <a:pt x="1969" y="4526"/>
                  </a:lnTo>
                  <a:cubicBezTo>
                    <a:pt x="2096" y="4524"/>
                    <a:pt x="2197" y="4396"/>
                    <a:pt x="2197" y="4231"/>
                  </a:cubicBezTo>
                  <a:close/>
                  <a:moveTo>
                    <a:pt x="2711" y="5366"/>
                  </a:moveTo>
                  <a:cubicBezTo>
                    <a:pt x="2595" y="5250"/>
                    <a:pt x="2432" y="5230"/>
                    <a:pt x="2341" y="5318"/>
                  </a:cubicBezTo>
                  <a:lnTo>
                    <a:pt x="1109" y="6550"/>
                  </a:lnTo>
                  <a:cubicBezTo>
                    <a:pt x="1019" y="6640"/>
                    <a:pt x="1040" y="6802"/>
                    <a:pt x="1156" y="6920"/>
                  </a:cubicBezTo>
                  <a:lnTo>
                    <a:pt x="1301" y="7065"/>
                  </a:lnTo>
                  <a:cubicBezTo>
                    <a:pt x="1351" y="7115"/>
                    <a:pt x="1411" y="7148"/>
                    <a:pt x="1472" y="7162"/>
                  </a:cubicBezTo>
                  <a:cubicBezTo>
                    <a:pt x="1491" y="7166"/>
                    <a:pt x="1510" y="7168"/>
                    <a:pt x="1527" y="7168"/>
                  </a:cubicBezTo>
                  <a:cubicBezTo>
                    <a:pt x="1583" y="7168"/>
                    <a:pt x="1634" y="7148"/>
                    <a:pt x="1671" y="7112"/>
                  </a:cubicBezTo>
                  <a:lnTo>
                    <a:pt x="2902" y="5881"/>
                  </a:lnTo>
                  <a:cubicBezTo>
                    <a:pt x="2938" y="5845"/>
                    <a:pt x="2960" y="5793"/>
                    <a:pt x="2960" y="5738"/>
                  </a:cubicBezTo>
                  <a:cubicBezTo>
                    <a:pt x="2960" y="5661"/>
                    <a:pt x="2922" y="5578"/>
                    <a:pt x="2856" y="5512"/>
                  </a:cubicBezTo>
                  <a:lnTo>
                    <a:pt x="2711" y="5366"/>
                  </a:lnTo>
                  <a:close/>
                  <a:moveTo>
                    <a:pt x="4230" y="5951"/>
                  </a:moveTo>
                  <a:lnTo>
                    <a:pt x="4025" y="5951"/>
                  </a:lnTo>
                  <a:cubicBezTo>
                    <a:pt x="3860" y="5951"/>
                    <a:pt x="3730" y="6051"/>
                    <a:pt x="3730" y="6178"/>
                  </a:cubicBezTo>
                  <a:lnTo>
                    <a:pt x="3730" y="7920"/>
                  </a:lnTo>
                  <a:cubicBezTo>
                    <a:pt x="3730" y="8047"/>
                    <a:pt x="3859" y="8148"/>
                    <a:pt x="4025" y="8148"/>
                  </a:cubicBezTo>
                  <a:lnTo>
                    <a:pt x="4230" y="8148"/>
                  </a:lnTo>
                  <a:cubicBezTo>
                    <a:pt x="4395" y="8148"/>
                    <a:pt x="4525" y="8048"/>
                    <a:pt x="4525" y="7920"/>
                  </a:cubicBezTo>
                  <a:lnTo>
                    <a:pt x="4525" y="6178"/>
                  </a:lnTo>
                  <a:cubicBezTo>
                    <a:pt x="4523" y="6051"/>
                    <a:pt x="4395" y="5951"/>
                    <a:pt x="4230" y="5951"/>
                  </a:cubicBezTo>
                  <a:close/>
                  <a:moveTo>
                    <a:pt x="5880" y="5243"/>
                  </a:moveTo>
                  <a:cubicBezTo>
                    <a:pt x="5844" y="5207"/>
                    <a:pt x="5792" y="5187"/>
                    <a:pt x="5736" y="5187"/>
                  </a:cubicBezTo>
                  <a:cubicBezTo>
                    <a:pt x="5658" y="5187"/>
                    <a:pt x="5576" y="5224"/>
                    <a:pt x="5510" y="5291"/>
                  </a:cubicBezTo>
                  <a:lnTo>
                    <a:pt x="5365" y="5436"/>
                  </a:lnTo>
                  <a:cubicBezTo>
                    <a:pt x="5248" y="5552"/>
                    <a:pt x="5227" y="5714"/>
                    <a:pt x="5318" y="5806"/>
                  </a:cubicBezTo>
                  <a:lnTo>
                    <a:pt x="6550" y="7037"/>
                  </a:lnTo>
                  <a:cubicBezTo>
                    <a:pt x="6587" y="7075"/>
                    <a:pt x="6638" y="7093"/>
                    <a:pt x="6692" y="7093"/>
                  </a:cubicBezTo>
                  <a:cubicBezTo>
                    <a:pt x="6767" y="7093"/>
                    <a:pt x="6851" y="7058"/>
                    <a:pt x="6918" y="6991"/>
                  </a:cubicBezTo>
                  <a:lnTo>
                    <a:pt x="7063" y="6846"/>
                  </a:lnTo>
                  <a:cubicBezTo>
                    <a:pt x="7180" y="6730"/>
                    <a:pt x="7201" y="6567"/>
                    <a:pt x="7111" y="6476"/>
                  </a:cubicBezTo>
                  <a:lnTo>
                    <a:pt x="5880" y="5243"/>
                  </a:lnTo>
                  <a:close/>
                  <a:moveTo>
                    <a:pt x="7920" y="3623"/>
                  </a:moveTo>
                  <a:lnTo>
                    <a:pt x="6177" y="3623"/>
                  </a:lnTo>
                  <a:cubicBezTo>
                    <a:pt x="6050" y="3623"/>
                    <a:pt x="5949" y="3753"/>
                    <a:pt x="5949" y="3918"/>
                  </a:cubicBezTo>
                  <a:lnTo>
                    <a:pt x="5949" y="4123"/>
                  </a:lnTo>
                  <a:cubicBezTo>
                    <a:pt x="5949" y="4288"/>
                    <a:pt x="6049" y="4418"/>
                    <a:pt x="6177" y="4418"/>
                  </a:cubicBezTo>
                  <a:lnTo>
                    <a:pt x="7919" y="4418"/>
                  </a:lnTo>
                  <a:cubicBezTo>
                    <a:pt x="8046" y="4418"/>
                    <a:pt x="8147" y="4288"/>
                    <a:pt x="8147" y="4123"/>
                  </a:cubicBezTo>
                  <a:lnTo>
                    <a:pt x="8147" y="3918"/>
                  </a:lnTo>
                  <a:cubicBezTo>
                    <a:pt x="8147" y="3753"/>
                    <a:pt x="8047" y="3623"/>
                    <a:pt x="7920" y="3623"/>
                  </a:cubicBezTo>
                  <a:close/>
                  <a:moveTo>
                    <a:pt x="5435" y="2782"/>
                  </a:moveTo>
                  <a:cubicBezTo>
                    <a:pt x="5502" y="2849"/>
                    <a:pt x="5586" y="2885"/>
                    <a:pt x="5661" y="2885"/>
                  </a:cubicBezTo>
                  <a:cubicBezTo>
                    <a:pt x="5716" y="2885"/>
                    <a:pt x="5766" y="2866"/>
                    <a:pt x="5804" y="2828"/>
                  </a:cubicBezTo>
                  <a:lnTo>
                    <a:pt x="7036" y="1597"/>
                  </a:lnTo>
                  <a:cubicBezTo>
                    <a:pt x="7126" y="1507"/>
                    <a:pt x="7105" y="1344"/>
                    <a:pt x="6989" y="1227"/>
                  </a:cubicBezTo>
                  <a:lnTo>
                    <a:pt x="6844" y="1082"/>
                  </a:lnTo>
                  <a:cubicBezTo>
                    <a:pt x="6727" y="966"/>
                    <a:pt x="6565" y="944"/>
                    <a:pt x="6474" y="1034"/>
                  </a:cubicBezTo>
                  <a:lnTo>
                    <a:pt x="5242" y="2266"/>
                  </a:lnTo>
                  <a:cubicBezTo>
                    <a:pt x="5152" y="2356"/>
                    <a:pt x="5172" y="2518"/>
                    <a:pt x="5290" y="2636"/>
                  </a:cubicBezTo>
                  <a:lnTo>
                    <a:pt x="5435" y="27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grpSp>
        <p:nvGrpSpPr>
          <p:cNvPr id="43" name="!! 取消">
            <a:extLst>
              <a:ext uri="{FF2B5EF4-FFF2-40B4-BE49-F238E27FC236}">
                <a16:creationId xmlns:a16="http://schemas.microsoft.com/office/drawing/2014/main" id="{E6323E56-9AC1-6F16-D596-E26B4729DA13}"/>
              </a:ext>
            </a:extLst>
          </p:cNvPr>
          <p:cNvGrpSpPr/>
          <p:nvPr/>
        </p:nvGrpSpPr>
        <p:grpSpPr>
          <a:xfrm>
            <a:off x="7106285" y="3044825"/>
            <a:ext cx="768350" cy="768350"/>
            <a:chOff x="7589108" y="3216636"/>
            <a:chExt cx="768350" cy="768350"/>
          </a:xfrm>
        </p:grpSpPr>
        <p:sp>
          <p:nvSpPr>
            <p:cNvPr id="40" name="椭圆 39">
              <a:hlinkClick r:id="rId11" action="ppaction://hlinksldjump"/>
              <a:extLst>
                <a:ext uri="{FF2B5EF4-FFF2-40B4-BE49-F238E27FC236}">
                  <a16:creationId xmlns:a16="http://schemas.microsoft.com/office/drawing/2014/main" id="{7CCAE3D4-056D-284F-6D05-696E9D74BE31}"/>
                </a:ext>
              </a:extLst>
            </p:cNvPr>
            <p:cNvSpPr/>
            <p:nvPr/>
          </p:nvSpPr>
          <p:spPr>
            <a:xfrm>
              <a:off x="7589108" y="3216636"/>
              <a:ext cx="768350" cy="76835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23CF4FAA-61B1-434B-7BA4-0F50FDB4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638000" y="3265528"/>
              <a:ext cx="670566" cy="67056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803833D-D6B5-5D5F-3531-8971F500D1F6}"/>
              </a:ext>
            </a:extLst>
          </p:cNvPr>
          <p:cNvSpPr txBox="1"/>
          <p:nvPr/>
        </p:nvSpPr>
        <p:spPr>
          <a:xfrm>
            <a:off x="425497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关机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8335B9-D33A-B658-26D9-EF7185FBCA0B}"/>
              </a:ext>
            </a:extLst>
          </p:cNvPr>
          <p:cNvSpPr txBox="1"/>
          <p:nvPr/>
        </p:nvSpPr>
        <p:spPr>
          <a:xfrm>
            <a:off x="564943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重启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E09535-8C19-56A5-40D5-8305547170F4}"/>
              </a:ext>
            </a:extLst>
          </p:cNvPr>
          <p:cNvSpPr txBox="1"/>
          <p:nvPr/>
        </p:nvSpPr>
        <p:spPr>
          <a:xfrm>
            <a:off x="704389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1472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2B1FF-45C6-682F-1833-24E77BED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C7FE0F3A-BC23-D3D6-E0C8-2B60953774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AF94F267-B3E6-0F6B-3CE2-76B3D2173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AFA3B879-984C-C725-96A9-5117637F5EAB}"/>
              </a:ext>
            </a:extLst>
          </p:cNvPr>
          <p:cNvGrpSpPr/>
          <p:nvPr/>
        </p:nvGrpSpPr>
        <p:grpSpPr>
          <a:xfrm>
            <a:off x="5579444" y="2912444"/>
            <a:ext cx="1033112" cy="1033112"/>
            <a:chOff x="3873499" y="4722659"/>
            <a:chExt cx="768350" cy="76835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081EBEF-FAE7-7DD0-49DD-EC6CA81147AE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246E498F-AA2F-4900-7378-9A274420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60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772E7-AFBB-3CF7-98CB-AF91117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7F899018-88EC-EF05-576D-42F197760A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 提示框">
            <a:extLst>
              <a:ext uri="{FF2B5EF4-FFF2-40B4-BE49-F238E27FC236}">
                <a16:creationId xmlns:a16="http://schemas.microsoft.com/office/drawing/2014/main" id="{9051D840-212D-44B3-BDB5-BF35C2A9B78C}"/>
              </a:ext>
            </a:extLst>
          </p:cNvPr>
          <p:cNvGrpSpPr/>
          <p:nvPr/>
        </p:nvGrpSpPr>
        <p:grpSpPr>
          <a:xfrm>
            <a:off x="3813542" y="2810933"/>
            <a:ext cx="4564916" cy="1236134"/>
            <a:chOff x="3813540" y="2810933"/>
            <a:chExt cx="4564916" cy="1236134"/>
          </a:xfrm>
          <a:solidFill>
            <a:schemeClr val="bg1">
              <a:lumMod val="25000"/>
            </a:schemeClr>
          </a:solidFill>
        </p:grpSpPr>
        <p:sp>
          <p:nvSpPr>
            <p:cNvPr id="12" name="!! 弹窗">
              <a:extLst>
                <a:ext uri="{FF2B5EF4-FFF2-40B4-BE49-F238E27FC236}">
                  <a16:creationId xmlns:a16="http://schemas.microsoft.com/office/drawing/2014/main" id="{7240430B-49CD-3B0D-67D0-DCACDB8CEF1C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">
              <a:extLst>
                <a:ext uri="{FF2B5EF4-FFF2-40B4-BE49-F238E27FC236}">
                  <a16:creationId xmlns:a16="http://schemas.microsoft.com/office/drawing/2014/main" id="{39D8AC63-2781-FA53-7EEA-F73DB9B898C9}"/>
                </a:ext>
              </a:extLst>
            </p:cNvPr>
            <p:cNvSpPr txBox="1"/>
            <p:nvPr/>
          </p:nvSpPr>
          <p:spPr>
            <a:xfrm>
              <a:off x="5012459" y="3110342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</a:rPr>
                <a:t>Leaf OS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5" name="副标题">
              <a:extLst>
                <a:ext uri="{FF2B5EF4-FFF2-40B4-BE49-F238E27FC236}">
                  <a16:creationId xmlns:a16="http://schemas.microsoft.com/office/drawing/2014/main" id="{7D32C4C3-C56A-DD2E-A521-08EF4E80D2F2}"/>
                </a:ext>
              </a:extLst>
            </p:cNvPr>
            <p:cNvSpPr txBox="1"/>
            <p:nvPr/>
          </p:nvSpPr>
          <p:spPr>
            <a:xfrm>
              <a:off x="5012459" y="342900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正在关机</a:t>
              </a:r>
            </a:p>
          </p:txBody>
        </p:sp>
      </p:grpSp>
      <p:grpSp>
        <p:nvGrpSpPr>
          <p:cNvPr id="7" name="!! load">
            <a:extLst>
              <a:ext uri="{FF2B5EF4-FFF2-40B4-BE49-F238E27FC236}">
                <a16:creationId xmlns:a16="http://schemas.microsoft.com/office/drawing/2014/main" id="{0DCDB637-85BC-D345-EBA9-38A113EA1E16}"/>
              </a:ext>
            </a:extLst>
          </p:cNvPr>
          <p:cNvGrpSpPr/>
          <p:nvPr/>
        </p:nvGrpSpPr>
        <p:grpSpPr>
          <a:xfrm>
            <a:off x="4306609" y="3182795"/>
            <a:ext cx="505104" cy="505104"/>
            <a:chOff x="7349534" y="4722202"/>
            <a:chExt cx="279398" cy="279398"/>
          </a:xfrm>
          <a:solidFill>
            <a:schemeClr val="bg1">
              <a:lumMod val="25000"/>
            </a:schemeClr>
          </a:solidFill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E284313F-9FF9-B813-538C-40B2B32F2850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762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B54DD6BA-1A76-7038-4F6B-79537AB10B35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762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498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0891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01949-E21F-2C54-8293-3A8D89C3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3320B2DD-4AC0-3A0A-A6A4-0A4F5C7E3A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7">
            <a:extLst>
              <a:ext uri="{FF2B5EF4-FFF2-40B4-BE49-F238E27FC236}">
                <a16:creationId xmlns:a16="http://schemas.microsoft.com/office/drawing/2014/main" id="{D0268FED-FF1F-371B-E0F4-A3D5E26C818F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39171F23-5A1A-F042-31DC-B78C92F39839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4D828D62-5240-38AC-C46B-5CF39A48D68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卫星连接</a:t>
              </a: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72315D07-FBC7-0293-5289-A35AA6D557A6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49D063D7-5073-C72D-7CE0-A1C2FBE629F8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18820907-A3A7-0244-6C31-837B790F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39D3F62B-E866-47A4-6DBD-2E92CAEC54B9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rId8" action="ppaction://hlinksldjump"/>
              <a:extLst>
                <a:ext uri="{FF2B5EF4-FFF2-40B4-BE49-F238E27FC236}">
                  <a16:creationId xmlns:a16="http://schemas.microsoft.com/office/drawing/2014/main" id="{0E731369-4212-6319-4338-DE8F45926331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24A72EC9-030B-58C2-6168-437E8B41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5" name="!! 以太网1按钮">
            <a:extLst>
              <a:ext uri="{FF2B5EF4-FFF2-40B4-BE49-F238E27FC236}">
                <a16:creationId xmlns:a16="http://schemas.microsoft.com/office/drawing/2014/main" id="{85EAD040-0609-3B23-B21D-31AF97A27333}"/>
              </a:ext>
            </a:extLst>
          </p:cNvPr>
          <p:cNvSpPr/>
          <p:nvPr/>
        </p:nvSpPr>
        <p:spPr>
          <a:xfrm>
            <a:off x="3640667" y="187582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2"/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zh-CN" altLang="en-US" sz="1600" dirty="0">
                <a:solidFill>
                  <a:schemeClr val="tx1"/>
                </a:solidFill>
              </a:rPr>
              <a:t>启用卫星连接</a:t>
            </a:r>
          </a:p>
        </p:txBody>
      </p:sp>
      <p:sp>
        <p:nvSpPr>
          <p:cNvPr id="6" name="!! 开关1背景">
            <a:hlinkClick r:id="rId11" action="ppaction://hlinksldjump"/>
            <a:extLst>
              <a:ext uri="{FF2B5EF4-FFF2-40B4-BE49-F238E27FC236}">
                <a16:creationId xmlns:a16="http://schemas.microsoft.com/office/drawing/2014/main" id="{F62C5AD4-B67C-C016-4C05-432CD8EB47EA}"/>
              </a:ext>
            </a:extLst>
          </p:cNvPr>
          <p:cNvSpPr/>
          <p:nvPr/>
        </p:nvSpPr>
        <p:spPr>
          <a:xfrm>
            <a:off x="7958144" y="2075664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" name="!! 开关1">
            <a:extLst>
              <a:ext uri="{FF2B5EF4-FFF2-40B4-BE49-F238E27FC236}">
                <a16:creationId xmlns:a16="http://schemas.microsoft.com/office/drawing/2014/main" id="{9B4037F9-DCC3-5816-8C34-5A1870901E6E}"/>
              </a:ext>
            </a:extLst>
          </p:cNvPr>
          <p:cNvSpPr/>
          <p:nvPr/>
        </p:nvSpPr>
        <p:spPr>
          <a:xfrm>
            <a:off x="7991826" y="2099308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4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AB3B4-609D-26FC-30F0-13BA7904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34235C1F-E41F-62FA-8F60-6FF3207062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7">
            <a:extLst>
              <a:ext uri="{FF2B5EF4-FFF2-40B4-BE49-F238E27FC236}">
                <a16:creationId xmlns:a16="http://schemas.microsoft.com/office/drawing/2014/main" id="{94175A81-14EB-3CA2-527F-188A88FD2900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80F5B40A-7685-79D7-4A3B-771F2919612A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240232BC-E124-C218-DF9D-32555AE25D04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卫星连接</a:t>
              </a: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8183A604-8271-193E-4D21-F2B909729649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2F806266-C3DB-E817-1E2D-473C42C0A2B6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B8FDBEF5-33D9-41EB-38A6-A56426C6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5381E921-D1F6-BBD1-05B1-28A914361FE6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C1D53108-4013-5699-22D2-0A872DB600DD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9963116A-4B66-2441-8F05-C7A5AB94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5" name="!! 以太网1按钮">
            <a:extLst>
              <a:ext uri="{FF2B5EF4-FFF2-40B4-BE49-F238E27FC236}">
                <a16:creationId xmlns:a16="http://schemas.microsoft.com/office/drawing/2014/main" id="{61AB6445-DD5C-0306-8B9D-31159E034440}"/>
              </a:ext>
            </a:extLst>
          </p:cNvPr>
          <p:cNvSpPr/>
          <p:nvPr/>
        </p:nvSpPr>
        <p:spPr>
          <a:xfrm>
            <a:off x="3640667" y="187582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2"/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启用卫星连接</a:t>
            </a:r>
          </a:p>
        </p:txBody>
      </p:sp>
      <p:sp>
        <p:nvSpPr>
          <p:cNvPr id="2" name="!! 开关1背景">
            <a:extLst>
              <a:ext uri="{FF2B5EF4-FFF2-40B4-BE49-F238E27FC236}">
                <a16:creationId xmlns:a16="http://schemas.microsoft.com/office/drawing/2014/main" id="{34AFAB04-49ED-A91B-6EF5-A0AA021898D2}"/>
              </a:ext>
            </a:extLst>
          </p:cNvPr>
          <p:cNvSpPr/>
          <p:nvPr/>
        </p:nvSpPr>
        <p:spPr>
          <a:xfrm>
            <a:off x="7958144" y="2075664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" name="!! 开关1">
            <a:extLst>
              <a:ext uri="{FF2B5EF4-FFF2-40B4-BE49-F238E27FC236}">
                <a16:creationId xmlns:a16="http://schemas.microsoft.com/office/drawing/2014/main" id="{6A195EAB-504B-BD10-ADF4-2D9BD921103B}"/>
              </a:ext>
            </a:extLst>
          </p:cNvPr>
          <p:cNvSpPr/>
          <p:nvPr/>
        </p:nvSpPr>
        <p:spPr>
          <a:xfrm>
            <a:off x="8179042" y="2099308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an/>
      </p:transition>
    </mc:Choice>
    <mc:Fallback xmlns="">
      <p:transition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A637B-8847-9AAF-92ED-A98A3DFBF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98399F2D-B03E-A5F5-0FF3-5E6F98D2AE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7">
            <a:extLst>
              <a:ext uri="{FF2B5EF4-FFF2-40B4-BE49-F238E27FC236}">
                <a16:creationId xmlns:a16="http://schemas.microsoft.com/office/drawing/2014/main" id="{C6581B58-AC4D-C73C-EE0E-BC30FCB6E793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1D923B14-735C-DE39-23C6-C944DE20B2C5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7462FECA-3A06-828E-4788-B20E25B2E512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卫星连接</a:t>
              </a: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C592A4A8-8DA4-D5C4-3D89-874EA6DD4CAF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E2B4024E-8D37-B8D5-153B-31ED4E96CA45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555370FB-3F98-22E0-453E-E4FD1F3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8C93C719-EA81-2868-DCFF-0E2694C06159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61F9A2DA-683A-1C39-A091-614E82ECD7DB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9D24432-403A-F987-ADBD-DAF7D23C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5" name="!! 以太网1按钮">
            <a:extLst>
              <a:ext uri="{FF2B5EF4-FFF2-40B4-BE49-F238E27FC236}">
                <a16:creationId xmlns:a16="http://schemas.microsoft.com/office/drawing/2014/main" id="{DDC6E52F-8E2D-F36F-BFB6-FED4986B53FC}"/>
              </a:ext>
            </a:extLst>
          </p:cNvPr>
          <p:cNvSpPr/>
          <p:nvPr/>
        </p:nvSpPr>
        <p:spPr>
          <a:xfrm>
            <a:off x="3640667" y="187582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2"/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启用卫星连接</a:t>
            </a:r>
          </a:p>
        </p:txBody>
      </p:sp>
      <p:sp>
        <p:nvSpPr>
          <p:cNvPr id="2" name="!! 开关1背景">
            <a:extLst>
              <a:ext uri="{FF2B5EF4-FFF2-40B4-BE49-F238E27FC236}">
                <a16:creationId xmlns:a16="http://schemas.microsoft.com/office/drawing/2014/main" id="{F55F46A2-A63E-D763-330A-E3C0203490D7}"/>
              </a:ext>
            </a:extLst>
          </p:cNvPr>
          <p:cNvSpPr/>
          <p:nvPr/>
        </p:nvSpPr>
        <p:spPr>
          <a:xfrm>
            <a:off x="7958144" y="2075664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" name="!! 开关1">
            <a:extLst>
              <a:ext uri="{FF2B5EF4-FFF2-40B4-BE49-F238E27FC236}">
                <a16:creationId xmlns:a16="http://schemas.microsoft.com/office/drawing/2014/main" id="{BAFB682E-6F77-61CD-CCE0-B29A26F31B06}"/>
              </a:ext>
            </a:extLst>
          </p:cNvPr>
          <p:cNvSpPr/>
          <p:nvPr/>
        </p:nvSpPr>
        <p:spPr>
          <a:xfrm>
            <a:off x="8179042" y="2099308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" name="!! 遮罩">
            <a:extLst>
              <a:ext uri="{FF2B5EF4-FFF2-40B4-BE49-F238E27FC236}">
                <a16:creationId xmlns:a16="http://schemas.microsoft.com/office/drawing/2014/main" id="{25852636-227B-232F-840E-2318A6952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6" name="带按钮的无图标提示框">
            <a:extLst>
              <a:ext uri="{FF2B5EF4-FFF2-40B4-BE49-F238E27FC236}">
                <a16:creationId xmlns:a16="http://schemas.microsoft.com/office/drawing/2014/main" id="{BDA12DB8-BF48-236D-CBEB-C59949679FDC}"/>
              </a:ext>
            </a:extLst>
          </p:cNvPr>
          <p:cNvGrpSpPr/>
          <p:nvPr/>
        </p:nvGrpSpPr>
        <p:grpSpPr>
          <a:xfrm>
            <a:off x="3813542" y="2595766"/>
            <a:ext cx="4564916" cy="1752714"/>
            <a:chOff x="2912999" y="3341281"/>
            <a:chExt cx="4564916" cy="1752714"/>
          </a:xfrm>
        </p:grpSpPr>
        <p:sp>
          <p:nvSpPr>
            <p:cNvPr id="7" name="!! 弹窗">
              <a:extLst>
                <a:ext uri="{FF2B5EF4-FFF2-40B4-BE49-F238E27FC236}">
                  <a16:creationId xmlns:a16="http://schemas.microsoft.com/office/drawing/2014/main" id="{4FEDC4EA-4365-5BC9-7905-B26AD8E73A4B}"/>
                </a:ext>
              </a:extLst>
            </p:cNvPr>
            <p:cNvSpPr/>
            <p:nvPr/>
          </p:nvSpPr>
          <p:spPr>
            <a:xfrm>
              <a:off x="2912999" y="3341281"/>
              <a:ext cx="4564916" cy="1752714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B28E66BC-E55A-95F6-3FBE-A58DF66F1B9D}"/>
                </a:ext>
              </a:extLst>
            </p:cNvPr>
            <p:cNvSpPr txBox="1"/>
            <p:nvPr/>
          </p:nvSpPr>
          <p:spPr>
            <a:xfrm>
              <a:off x="3311314" y="3596868"/>
              <a:ext cx="2331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启用卫星连接</a:t>
              </a:r>
            </a:p>
          </p:txBody>
        </p:sp>
        <p:sp>
          <p:nvSpPr>
            <p:cNvPr id="9" name="副标题">
              <a:extLst>
                <a:ext uri="{FF2B5EF4-FFF2-40B4-BE49-F238E27FC236}">
                  <a16:creationId xmlns:a16="http://schemas.microsoft.com/office/drawing/2014/main" id="{6F8ED2F8-039A-7DCE-909A-39C88377ECD1}"/>
                </a:ext>
              </a:extLst>
            </p:cNvPr>
            <p:cNvSpPr txBox="1"/>
            <p:nvPr/>
          </p:nvSpPr>
          <p:spPr>
            <a:xfrm>
              <a:off x="3314796" y="3915526"/>
              <a:ext cx="3778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启用卫星连接后，所有连接（包括</a:t>
              </a:r>
              <a:r>
                <a:rPr lang="en-US" altLang="zh-CN" sz="1400" dirty="0">
                  <a:latin typeface="+mn-ea"/>
                </a:rPr>
                <a:t>WLAN</a:t>
              </a:r>
              <a:r>
                <a:rPr lang="zh-CN" altLang="en-US" sz="1400" dirty="0">
                  <a:latin typeface="+mn-ea"/>
                </a:rPr>
                <a:t>、有线连接等）将会中断</a:t>
              </a:r>
            </a:p>
          </p:txBody>
        </p:sp>
        <p:sp>
          <p:nvSpPr>
            <p:cNvPr id="10" name="矩形: 圆角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20B10546-A66C-906D-D9C7-04D810C4F053}"/>
                </a:ext>
              </a:extLst>
            </p:cNvPr>
            <p:cNvSpPr/>
            <p:nvPr/>
          </p:nvSpPr>
          <p:spPr>
            <a:xfrm>
              <a:off x="6105759" y="459326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确定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1" name="矩形: 圆角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5A939FDC-2223-19BE-D54E-19294EDD277E}"/>
                </a:ext>
              </a:extLst>
            </p:cNvPr>
            <p:cNvSpPr/>
            <p:nvPr/>
          </p:nvSpPr>
          <p:spPr>
            <a:xfrm>
              <a:off x="4843301" y="459004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取消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4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14:pan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0321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AA0C7-AAA1-C02E-782C-A99E8465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1395C7B6-B174-3838-E584-86BD007299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 提示框">
            <a:extLst>
              <a:ext uri="{FF2B5EF4-FFF2-40B4-BE49-F238E27FC236}">
                <a16:creationId xmlns:a16="http://schemas.microsoft.com/office/drawing/2014/main" id="{8A19CB1A-9F62-29BA-0683-AF7E1912F289}"/>
              </a:ext>
            </a:extLst>
          </p:cNvPr>
          <p:cNvGrpSpPr/>
          <p:nvPr/>
        </p:nvGrpSpPr>
        <p:grpSpPr>
          <a:xfrm>
            <a:off x="3813542" y="2810933"/>
            <a:ext cx="4564916" cy="1236134"/>
            <a:chOff x="3813540" y="2810933"/>
            <a:chExt cx="4564916" cy="1236134"/>
          </a:xfrm>
          <a:solidFill>
            <a:schemeClr val="bg1">
              <a:lumMod val="25000"/>
            </a:schemeClr>
          </a:solidFill>
        </p:grpSpPr>
        <p:sp>
          <p:nvSpPr>
            <p:cNvPr id="12" name="!! 弹窗">
              <a:extLst>
                <a:ext uri="{FF2B5EF4-FFF2-40B4-BE49-F238E27FC236}">
                  <a16:creationId xmlns:a16="http://schemas.microsoft.com/office/drawing/2014/main" id="{54D9ACFD-C071-2FE9-2D0F-FC9B0D1316C6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14" name="标题">
              <a:extLst>
                <a:ext uri="{FF2B5EF4-FFF2-40B4-BE49-F238E27FC236}">
                  <a16:creationId xmlns:a16="http://schemas.microsoft.com/office/drawing/2014/main" id="{8EFE9EAF-95AF-777F-4AFD-5C467EE39C80}"/>
                </a:ext>
              </a:extLst>
            </p:cNvPr>
            <p:cNvSpPr txBox="1"/>
            <p:nvPr/>
          </p:nvSpPr>
          <p:spPr>
            <a:xfrm>
              <a:off x="5012459" y="3110342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Leaf OS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endParaRPr>
            </a:p>
          </p:txBody>
        </p:sp>
        <p:sp>
          <p:nvSpPr>
            <p:cNvPr id="15" name="副标题">
              <a:extLst>
                <a:ext uri="{FF2B5EF4-FFF2-40B4-BE49-F238E27FC236}">
                  <a16:creationId xmlns:a16="http://schemas.microsoft.com/office/drawing/2014/main" id="{185277E3-0419-A69C-DAD0-F43036974345}"/>
                </a:ext>
              </a:extLst>
            </p:cNvPr>
            <p:cNvSpPr txBox="1"/>
            <p:nvPr/>
          </p:nvSpPr>
          <p:spPr>
            <a:xfrm>
              <a:off x="5012459" y="342900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正在</a:t>
              </a:r>
              <a:r>
                <a:rPr lang="zh-CN" altLang="en-US" sz="1400" dirty="0">
                  <a:solidFill>
                    <a:srgbClr val="181818"/>
                  </a:solidFill>
                  <a:latin typeface="vivo Sans"/>
                  <a:ea typeface="vivo Sans"/>
                </a:rPr>
                <a:t>重新启动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grpSp>
        <p:nvGrpSpPr>
          <p:cNvPr id="7" name="!! load">
            <a:extLst>
              <a:ext uri="{FF2B5EF4-FFF2-40B4-BE49-F238E27FC236}">
                <a16:creationId xmlns:a16="http://schemas.microsoft.com/office/drawing/2014/main" id="{F60B088A-1C16-09C2-58B8-36580896AFD2}"/>
              </a:ext>
            </a:extLst>
          </p:cNvPr>
          <p:cNvGrpSpPr/>
          <p:nvPr/>
        </p:nvGrpSpPr>
        <p:grpSpPr>
          <a:xfrm>
            <a:off x="4306609" y="3182795"/>
            <a:ext cx="505104" cy="505104"/>
            <a:chOff x="7349534" y="4722202"/>
            <a:chExt cx="279398" cy="279398"/>
          </a:xfrm>
          <a:solidFill>
            <a:schemeClr val="bg1">
              <a:lumMod val="25000"/>
            </a:schemeClr>
          </a:solidFill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73B156F4-BC22-DB90-08AE-9ADC1287B614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762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F286FDB-DBB1-FA3E-D823-E57A170315D6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762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57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0">
        <p159:morph option="byObject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0891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6385D-8828-8129-7173-56962360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FD9ABA39-BB80-3B94-3E9C-5E7B31846A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7">
            <a:extLst>
              <a:ext uri="{FF2B5EF4-FFF2-40B4-BE49-F238E27FC236}">
                <a16:creationId xmlns:a16="http://schemas.microsoft.com/office/drawing/2014/main" id="{67625681-AC69-8A40-3DEF-408DF2D88CE8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FEFF65A3-C200-8328-1282-0BC614C1A19C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CDDE8765-513B-3CEE-5CCF-F1D998274CC5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卫星连接</a:t>
              </a:r>
            </a:p>
          </p:txBody>
        </p:sp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76641332-F7D5-8254-39AF-971B93D866EB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A44E433B-20E3-C282-8B00-91CCC9CCA2BC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02AF105-D154-DE7A-2015-DE9DAE88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  <p:grpSp>
        <p:nvGrpSpPr>
          <p:cNvPr id="56" name="!! 返回按钮">
            <a:extLst>
              <a:ext uri="{FF2B5EF4-FFF2-40B4-BE49-F238E27FC236}">
                <a16:creationId xmlns:a16="http://schemas.microsoft.com/office/drawing/2014/main" id="{D63573B5-6787-E90D-B054-A4FAD80A171D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57" name="矩形: 圆角 56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1A0C5B7D-21C5-E898-ADA0-57257103A324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06925B0E-2A86-1AB0-8141-C5B27BE0C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sp>
        <p:nvSpPr>
          <p:cNvPr id="5" name="!! 以太网1按钮">
            <a:extLst>
              <a:ext uri="{FF2B5EF4-FFF2-40B4-BE49-F238E27FC236}">
                <a16:creationId xmlns:a16="http://schemas.microsoft.com/office/drawing/2014/main" id="{B61BB8AE-CA82-3D9D-4013-B665439535C3}"/>
              </a:ext>
            </a:extLst>
          </p:cNvPr>
          <p:cNvSpPr/>
          <p:nvPr/>
        </p:nvSpPr>
        <p:spPr>
          <a:xfrm>
            <a:off x="3640667" y="1875822"/>
            <a:ext cx="4910666" cy="545100"/>
          </a:xfrm>
          <a:prstGeom prst="roundRect">
            <a:avLst>
              <a:gd name="adj" fmla="val 14376"/>
            </a:avLst>
          </a:prstGeom>
          <a:solidFill>
            <a:schemeClr val="bg2"/>
          </a:solidFill>
          <a:ln w="3175">
            <a:solidFill>
              <a:schemeClr val="bg1">
                <a:lumMod val="90000"/>
              </a:schemeClr>
            </a:solidFill>
          </a:ln>
          <a:effectLst>
            <a:outerShdw blurRad="190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启用卫星连接</a:t>
            </a:r>
          </a:p>
        </p:txBody>
      </p:sp>
      <p:sp>
        <p:nvSpPr>
          <p:cNvPr id="2" name="!! 开关1背景">
            <a:extLst>
              <a:ext uri="{FF2B5EF4-FFF2-40B4-BE49-F238E27FC236}">
                <a16:creationId xmlns:a16="http://schemas.microsoft.com/office/drawing/2014/main" id="{C0DA602D-F211-4CF9-9432-1CD43F523CC0}"/>
              </a:ext>
            </a:extLst>
          </p:cNvPr>
          <p:cNvSpPr/>
          <p:nvPr/>
        </p:nvSpPr>
        <p:spPr>
          <a:xfrm>
            <a:off x="7958144" y="2075664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" name="!! 开关1">
            <a:extLst>
              <a:ext uri="{FF2B5EF4-FFF2-40B4-BE49-F238E27FC236}">
                <a16:creationId xmlns:a16="http://schemas.microsoft.com/office/drawing/2014/main" id="{D79E0C5B-C6DC-5986-B2AD-D79810B2A7B9}"/>
              </a:ext>
            </a:extLst>
          </p:cNvPr>
          <p:cNvSpPr/>
          <p:nvPr/>
        </p:nvSpPr>
        <p:spPr>
          <a:xfrm>
            <a:off x="8179042" y="2099308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pic>
        <p:nvPicPr>
          <p:cNvPr id="20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9B3EF902-986A-A4CA-BBB7-7F7B2072333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!! 遮罩">
            <a:extLst>
              <a:ext uri="{FF2B5EF4-FFF2-40B4-BE49-F238E27FC236}">
                <a16:creationId xmlns:a16="http://schemas.microsoft.com/office/drawing/2014/main" id="{7E473D54-D615-469D-1B57-AFB36FBDFA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2" name="!! 提示框">
            <a:extLst>
              <a:ext uri="{FF2B5EF4-FFF2-40B4-BE49-F238E27FC236}">
                <a16:creationId xmlns:a16="http://schemas.microsoft.com/office/drawing/2014/main" id="{31687CD0-FB20-FC66-158F-41E08AD1572B}"/>
              </a:ext>
            </a:extLst>
          </p:cNvPr>
          <p:cNvGrpSpPr/>
          <p:nvPr/>
        </p:nvGrpSpPr>
        <p:grpSpPr>
          <a:xfrm>
            <a:off x="3813542" y="2810933"/>
            <a:ext cx="4564916" cy="1236134"/>
            <a:chOff x="3813540" y="2810933"/>
            <a:chExt cx="4564916" cy="1236134"/>
          </a:xfrm>
          <a:solidFill>
            <a:schemeClr val="bg1">
              <a:lumMod val="25000"/>
            </a:schemeClr>
          </a:solidFill>
        </p:grpSpPr>
        <p:sp>
          <p:nvSpPr>
            <p:cNvPr id="14" name="!! 弹窗">
              <a:extLst>
                <a:ext uri="{FF2B5EF4-FFF2-40B4-BE49-F238E27FC236}">
                  <a16:creationId xmlns:a16="http://schemas.microsoft.com/office/drawing/2014/main" id="{C93ACB76-CAC8-57AD-2950-661B7530C9D2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">
              <a:extLst>
                <a:ext uri="{FF2B5EF4-FFF2-40B4-BE49-F238E27FC236}">
                  <a16:creationId xmlns:a16="http://schemas.microsoft.com/office/drawing/2014/main" id="{8B39CC24-3328-0660-9E1A-FB46059E841E}"/>
                </a:ext>
              </a:extLst>
            </p:cNvPr>
            <p:cNvSpPr txBox="1"/>
            <p:nvPr/>
          </p:nvSpPr>
          <p:spPr>
            <a:xfrm>
              <a:off x="5012459" y="3110342"/>
              <a:ext cx="2561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正在初始化卫星连接</a:t>
              </a:r>
            </a:p>
          </p:txBody>
        </p:sp>
        <p:sp>
          <p:nvSpPr>
            <p:cNvPr id="16" name="副标题">
              <a:extLst>
                <a:ext uri="{FF2B5EF4-FFF2-40B4-BE49-F238E27FC236}">
                  <a16:creationId xmlns:a16="http://schemas.microsoft.com/office/drawing/2014/main" id="{97CD9874-8B42-091E-0CC2-2CF3B4754A4A}"/>
                </a:ext>
              </a:extLst>
            </p:cNvPr>
            <p:cNvSpPr txBox="1"/>
            <p:nvPr/>
          </p:nvSpPr>
          <p:spPr>
            <a:xfrm>
              <a:off x="5012459" y="342900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请稍候</a:t>
              </a:r>
            </a:p>
          </p:txBody>
        </p:sp>
      </p:grpSp>
      <p:grpSp>
        <p:nvGrpSpPr>
          <p:cNvPr id="17" name="!! load">
            <a:extLst>
              <a:ext uri="{FF2B5EF4-FFF2-40B4-BE49-F238E27FC236}">
                <a16:creationId xmlns:a16="http://schemas.microsoft.com/office/drawing/2014/main" id="{47465F36-3CA5-DC82-826F-2E99C6836381}"/>
              </a:ext>
            </a:extLst>
          </p:cNvPr>
          <p:cNvGrpSpPr/>
          <p:nvPr/>
        </p:nvGrpSpPr>
        <p:grpSpPr>
          <a:xfrm>
            <a:off x="4306609" y="3182795"/>
            <a:ext cx="505104" cy="505104"/>
            <a:chOff x="7349534" y="4722202"/>
            <a:chExt cx="279398" cy="279398"/>
          </a:xfrm>
          <a:solidFill>
            <a:schemeClr val="bg1">
              <a:lumMod val="25000"/>
            </a:schemeClr>
          </a:solidFill>
        </p:grpSpPr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89316348-EAEE-A68D-4824-33FC2D0AE668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762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FC1516F6-F8BA-D45B-C673-F25F07BEF774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762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4000">
        <p:fade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08912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A19C6-A5D7-DB66-4845-74FA29B3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D2DE9406-3C36-65A1-7F28-C7A176D767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!! 遮罩">
            <a:extLst>
              <a:ext uri="{FF2B5EF4-FFF2-40B4-BE49-F238E27FC236}">
                <a16:creationId xmlns:a16="http://schemas.microsoft.com/office/drawing/2014/main" id="{CE49A960-07DD-D202-0530-878876016F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 大标题">
            <a:extLst>
              <a:ext uri="{FF2B5EF4-FFF2-40B4-BE49-F238E27FC236}">
                <a16:creationId xmlns:a16="http://schemas.microsoft.com/office/drawing/2014/main" id="{43758505-C199-DAFE-0DAC-E475D9FA329E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+mj-ea"/>
                <a:ea typeface="+mj-ea"/>
              </a:rPr>
              <a:t>卫星连接已就绪</a:t>
            </a:r>
          </a:p>
        </p:txBody>
      </p:sp>
      <p:sp>
        <p:nvSpPr>
          <p:cNvPr id="10" name="!! 按钮">
            <a:hlinkClick r:id="rId6" action="ppaction://hlinksldjump"/>
            <a:extLst>
              <a:ext uri="{FF2B5EF4-FFF2-40B4-BE49-F238E27FC236}">
                <a16:creationId xmlns:a16="http://schemas.microsoft.com/office/drawing/2014/main" id="{3A5511A6-1481-AD31-3ADD-C1E3B646F471}"/>
              </a:ext>
            </a:extLst>
          </p:cNvPr>
          <p:cNvSpPr/>
          <p:nvPr/>
        </p:nvSpPr>
        <p:spPr>
          <a:xfrm>
            <a:off x="4191000" y="5333682"/>
            <a:ext cx="3810000" cy="4082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连接卫星</a:t>
            </a:r>
          </a:p>
        </p:txBody>
      </p:sp>
      <p:sp>
        <p:nvSpPr>
          <p:cNvPr id="11" name="!! 按钮2">
            <a:extLst>
              <a:ext uri="{FF2B5EF4-FFF2-40B4-BE49-F238E27FC236}">
                <a16:creationId xmlns:a16="http://schemas.microsoft.com/office/drawing/2014/main" id="{BAB65A6D-616D-3518-750D-2F512F4D046E}"/>
              </a:ext>
            </a:extLst>
          </p:cNvPr>
          <p:cNvSpPr txBox="1"/>
          <p:nvPr/>
        </p:nvSpPr>
        <p:spPr>
          <a:xfrm>
            <a:off x="5342467" y="5838283"/>
            <a:ext cx="150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51728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62707-6FA8-0912-4661-0BAC76F2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D590B74B-00FA-60A6-1807-5BA4F432D0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!! 遮罩">
            <a:extLst>
              <a:ext uri="{FF2B5EF4-FFF2-40B4-BE49-F238E27FC236}">
                <a16:creationId xmlns:a16="http://schemas.microsoft.com/office/drawing/2014/main" id="{912DAB9A-0FF7-FABC-D771-74E769E05C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标题">
            <a:extLst>
              <a:ext uri="{FF2B5EF4-FFF2-40B4-BE49-F238E27FC236}">
                <a16:creationId xmlns:a16="http://schemas.microsoft.com/office/drawing/2014/main" id="{2CD0D8B5-5673-E20F-019E-1CD086AF5F81}"/>
              </a:ext>
            </a:extLst>
          </p:cNvPr>
          <p:cNvSpPr txBox="1"/>
          <p:nvPr/>
        </p:nvSpPr>
        <p:spPr>
          <a:xfrm>
            <a:off x="3943350" y="1401234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+mj-ea"/>
                <a:ea typeface="+mj-ea"/>
              </a:rPr>
              <a:t>正在定位中</a:t>
            </a:r>
          </a:p>
        </p:txBody>
      </p:sp>
      <p:sp>
        <p:nvSpPr>
          <p:cNvPr id="4" name="!! 标题">
            <a:extLst>
              <a:ext uri="{FF2B5EF4-FFF2-40B4-BE49-F238E27FC236}">
                <a16:creationId xmlns:a16="http://schemas.microsoft.com/office/drawing/2014/main" id="{F727D5CF-2514-0681-833F-CFC7361C1C9D}"/>
              </a:ext>
            </a:extLst>
          </p:cNvPr>
          <p:cNvSpPr txBox="1"/>
          <p:nvPr/>
        </p:nvSpPr>
        <p:spPr>
          <a:xfrm>
            <a:off x="3943350" y="198600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/>
                <a:ea typeface="OPPOSans M"/>
                <a:cs typeface="+mn-cs"/>
              </a:rPr>
              <a:t>请移步至开阔地带</a:t>
            </a:r>
          </a:p>
        </p:txBody>
      </p:sp>
      <p:sp>
        <p:nvSpPr>
          <p:cNvPr id="5" name="!! 中心点">
            <a:extLst>
              <a:ext uri="{FF2B5EF4-FFF2-40B4-BE49-F238E27FC236}">
                <a16:creationId xmlns:a16="http://schemas.microsoft.com/office/drawing/2014/main" id="{2A0F7C7F-761A-C438-9433-62AABBED8224}"/>
              </a:ext>
            </a:extLst>
          </p:cNvPr>
          <p:cNvSpPr/>
          <p:nvPr/>
        </p:nvSpPr>
        <p:spPr>
          <a:xfrm>
            <a:off x="5842000" y="4088328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" name="!! 定位">
            <a:extLst>
              <a:ext uri="{FF2B5EF4-FFF2-40B4-BE49-F238E27FC236}">
                <a16:creationId xmlns:a16="http://schemas.microsoft.com/office/drawing/2014/main" id="{7D9134BE-59C6-EDE9-2FD7-E6B6AD9F5279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" name="!! 轮廓">
            <a:extLst>
              <a:ext uri="{FF2B5EF4-FFF2-40B4-BE49-F238E27FC236}">
                <a16:creationId xmlns:a16="http://schemas.microsoft.com/office/drawing/2014/main" id="{90AD90F4-9D89-2BDA-69DD-C63316FF0FD2}"/>
              </a:ext>
            </a:extLst>
          </p:cNvPr>
          <p:cNvSpPr/>
          <p:nvPr/>
        </p:nvSpPr>
        <p:spPr>
          <a:xfrm>
            <a:off x="4783667" y="3029995"/>
            <a:ext cx="2624666" cy="2624666"/>
          </a:xfrm>
          <a:prstGeom prst="ellipse">
            <a:avLst/>
          </a:prstGeom>
          <a:noFill/>
          <a:ln w="44450" cap="rnd" cmpd="sng">
            <a:solidFill>
              <a:schemeClr val="bg2"/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>
        <p14:pan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1981A-8A6F-ACD6-FB31-DB5ECCE0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5A38365D-4E0F-669B-716F-A04E6D7EA2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!! 遮罩">
            <a:extLst>
              <a:ext uri="{FF2B5EF4-FFF2-40B4-BE49-F238E27FC236}">
                <a16:creationId xmlns:a16="http://schemas.microsoft.com/office/drawing/2014/main" id="{F7940E97-CA84-FB5C-225F-55CF4D9433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3" name="!! 标题2">
            <a:extLst>
              <a:ext uri="{FF2B5EF4-FFF2-40B4-BE49-F238E27FC236}">
                <a16:creationId xmlns:a16="http://schemas.microsoft.com/office/drawing/2014/main" id="{E7678E44-80C7-30A2-6B6E-B4FB1BF52E28}"/>
              </a:ext>
            </a:extLst>
          </p:cNvPr>
          <p:cNvSpPr txBox="1"/>
          <p:nvPr/>
        </p:nvSpPr>
        <p:spPr>
          <a:xfrm>
            <a:off x="3943350" y="1401234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已找到卫星</a:t>
            </a:r>
          </a:p>
        </p:txBody>
      </p:sp>
      <p:sp>
        <p:nvSpPr>
          <p:cNvPr id="4" name="!! 副标题2">
            <a:extLst>
              <a:ext uri="{FF2B5EF4-FFF2-40B4-BE49-F238E27FC236}">
                <a16:creationId xmlns:a16="http://schemas.microsoft.com/office/drawing/2014/main" id="{A994237B-619C-7517-7FBD-5E157242D85F}"/>
              </a:ext>
            </a:extLst>
          </p:cNvPr>
          <p:cNvSpPr txBox="1"/>
          <p:nvPr/>
        </p:nvSpPr>
        <p:spPr>
          <a:xfrm>
            <a:off x="3943350" y="198600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/>
                <a:ea typeface="OPPOSans M"/>
                <a:cs typeface="+mn-cs"/>
              </a:rPr>
              <a:t>正在确认卫星信息</a:t>
            </a:r>
          </a:p>
        </p:txBody>
      </p:sp>
      <p:sp>
        <p:nvSpPr>
          <p:cNvPr id="5" name="!! 中心点">
            <a:extLst>
              <a:ext uri="{FF2B5EF4-FFF2-40B4-BE49-F238E27FC236}">
                <a16:creationId xmlns:a16="http://schemas.microsoft.com/office/drawing/2014/main" id="{0ED5B845-C522-97F1-FFB1-381D9360E5F5}"/>
              </a:ext>
            </a:extLst>
          </p:cNvPr>
          <p:cNvSpPr/>
          <p:nvPr/>
        </p:nvSpPr>
        <p:spPr>
          <a:xfrm>
            <a:off x="5842000" y="4088328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" name="!! 轮廓">
            <a:extLst>
              <a:ext uri="{FF2B5EF4-FFF2-40B4-BE49-F238E27FC236}">
                <a16:creationId xmlns:a16="http://schemas.microsoft.com/office/drawing/2014/main" id="{47C0AFCE-50BE-62BD-E09E-CEEA18AF349D}"/>
              </a:ext>
            </a:extLst>
          </p:cNvPr>
          <p:cNvSpPr/>
          <p:nvPr/>
        </p:nvSpPr>
        <p:spPr>
          <a:xfrm>
            <a:off x="4783667" y="3029995"/>
            <a:ext cx="2624666" cy="2624666"/>
          </a:xfrm>
          <a:prstGeom prst="ellipse">
            <a:avLst/>
          </a:prstGeom>
          <a:noFill/>
          <a:ln w="44450" cap="rnd" cmpd="sng">
            <a:solidFill>
              <a:schemeClr val="bg2"/>
            </a:solidFill>
            <a:prstDash val="solid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B7BA44E5-5CE3-2CB5-C968-AA926368F9C2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1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14:pan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F3234-B714-9243-FBF8-32F2C419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98FF1974-A518-66D8-626E-657F618D16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D7E9DE94-97E4-35F4-2917-FDEF9BF892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8FB8456D-F0BC-CAE0-113D-3C747FE05132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064B5901-6D64-AD63-E493-9183B1C98F06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5151560D-064C-9B4A-0D69-762264C082D5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2">
            <a:extLst>
              <a:ext uri="{FF2B5EF4-FFF2-40B4-BE49-F238E27FC236}">
                <a16:creationId xmlns:a16="http://schemas.microsoft.com/office/drawing/2014/main" id="{67763700-6501-C959-94C7-1765AB656BD3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正在自动设置天线</a:t>
            </a:r>
          </a:p>
        </p:txBody>
      </p:sp>
      <p:sp>
        <p:nvSpPr>
          <p:cNvPr id="12" name="!! 副标题2">
            <a:extLst>
              <a:ext uri="{FF2B5EF4-FFF2-40B4-BE49-F238E27FC236}">
                <a16:creationId xmlns:a16="http://schemas.microsoft.com/office/drawing/2014/main" id="{40159A83-EE2F-02A8-6E30-5EB61FA6DEC8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/>
                <a:ea typeface="OPPOSans M"/>
                <a:cs typeface="+mn-cs"/>
              </a:rPr>
              <a:t>请不要移动设备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10110A87-AFCC-017C-38F3-DCF168CDA1BD}"/>
              </a:ext>
            </a:extLst>
          </p:cNvPr>
          <p:cNvGrpSpPr/>
          <p:nvPr/>
        </p:nvGrpSpPr>
        <p:grpSpPr>
          <a:xfrm>
            <a:off x="9415713" y="2798302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8C27B79-5184-D853-261B-286AB2B37195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F27A0AC-8EE4-B9E3-5A51-FC0647ACBAB0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A585245-E9A9-6976-A3A0-27FD638AC958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48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7" presetClass="path" presetSubtype="0" accel="2000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4 -0.00093 C -0.06967 -0.08496 -0.10287 -0.11366 -0.14831 -0.14028 C -0.20925 -0.17107 -0.22696 -0.18195 -0.31589 -0.18843 " pathEditMode="relative" rAng="0" ptsTypes="AAA">
                                      <p:cBhvr>
                                        <p:cTn id="1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C7108-A9AA-10B9-CB51-7F27EE3D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AFF66454-FBFA-EEEE-90BE-D272B64544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9354F2BF-E0F0-947A-E6DA-D4EE274043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3A3D630D-DFE3-D9A1-740B-7C4F268A2320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0BE14C06-6F2F-2EC5-1845-A1E87DEFB3DF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7DE6B2E7-633F-400F-FFF4-859194B7BA2D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3">
            <a:extLst>
              <a:ext uri="{FF2B5EF4-FFF2-40B4-BE49-F238E27FC236}">
                <a16:creationId xmlns:a16="http://schemas.microsoft.com/office/drawing/2014/main" id="{4A5E85A6-3DAC-7214-BE7B-2BCEA4B29839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连接卫星中</a:t>
            </a:r>
          </a:p>
        </p:txBody>
      </p:sp>
      <p:sp>
        <p:nvSpPr>
          <p:cNvPr id="12" name="!! 副标题3">
            <a:extLst>
              <a:ext uri="{FF2B5EF4-FFF2-40B4-BE49-F238E27FC236}">
                <a16:creationId xmlns:a16="http://schemas.microsoft.com/office/drawing/2014/main" id="{9C712D87-E876-582E-D73D-2C4E815C5A2F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正在连接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…90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秒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73799616-534E-37B6-E4C0-70F435E973A3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101C684-DBDB-651D-E937-70A2805AC6D5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8A1F020-7AB3-4E88-31E8-03E65EA374C4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3EB3B73-8640-AC6B-B357-D87C9BFDB8C9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"/>
    </mc:Choice>
    <mc:Fallback xmlns="">
      <p:transition advClick="0" advTm="8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656EE-459F-C7A5-BC87-86022EBC6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25D59DE5-B85C-C561-B0D6-22B47B7F9B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B7342218-7FC5-1B1D-00B9-5B9890BB01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D75DC01C-3CEF-329D-1648-26D91B7A8586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E45D5272-29A6-09C4-FBA2-9B56803C7950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76A466F0-DC3C-D269-98DE-CA3C7AAF8C9A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2">
            <a:extLst>
              <a:ext uri="{FF2B5EF4-FFF2-40B4-BE49-F238E27FC236}">
                <a16:creationId xmlns:a16="http://schemas.microsoft.com/office/drawing/2014/main" id="{20E0FB1E-35A4-3FB2-826B-B3E3948D6519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连接卫星中</a:t>
            </a:r>
          </a:p>
        </p:txBody>
      </p:sp>
      <p:sp>
        <p:nvSpPr>
          <p:cNvPr id="12" name="!! 副标题2">
            <a:extLst>
              <a:ext uri="{FF2B5EF4-FFF2-40B4-BE49-F238E27FC236}">
                <a16:creationId xmlns:a16="http://schemas.microsoft.com/office/drawing/2014/main" id="{6C5B188C-0A8D-00F4-A824-4EFD74B72505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正在连接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…89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秒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4A8AA21D-7C1A-E94C-68ED-81DCF6B5C386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1CF5F4F-7451-307A-875A-56493ECF9414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68ADF0A-78BD-9222-546F-4399F5EC44E4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3F6289C-EE65-8381-2572-97D4571E9E99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"/>
    </mc:Choice>
    <mc:Fallback xmlns="">
      <p:transition advClick="0" advTm="8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F8B36-3CBE-E787-F1B9-8E8A0B74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1E2003D8-61C8-602B-D0F6-AAD7AE1F1C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569E0EC9-ED76-CE42-B664-487F93F59A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75707367-C48A-8906-50E6-5FC54D986669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8699E5EA-E574-7838-1BAF-1AEA9AD29D79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663FE2C7-A078-BAE6-F883-9857E2EAA0DA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2">
            <a:extLst>
              <a:ext uri="{FF2B5EF4-FFF2-40B4-BE49-F238E27FC236}">
                <a16:creationId xmlns:a16="http://schemas.microsoft.com/office/drawing/2014/main" id="{F8798411-A7DC-3012-07D9-68AC8FD62D3C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连接卫星中</a:t>
            </a:r>
          </a:p>
        </p:txBody>
      </p:sp>
      <p:sp>
        <p:nvSpPr>
          <p:cNvPr id="12" name="!! 副标题2">
            <a:extLst>
              <a:ext uri="{FF2B5EF4-FFF2-40B4-BE49-F238E27FC236}">
                <a16:creationId xmlns:a16="http://schemas.microsoft.com/office/drawing/2014/main" id="{88D9DE45-B61C-D9FC-5F57-A93CC925AF5E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正在连接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…88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秒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068ABFEA-FE74-AFBA-553C-8E95B6A9D4F1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132A1D6-26ED-4F74-45BC-B648DBF1A71C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1A32F63-D682-E197-7088-4D45CEC9CFDD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3E69DA8-2AAD-EA81-4E33-5EA17A383B19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5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"/>
    </mc:Choice>
    <mc:Fallback xmlns="">
      <p:transition advClick="0" advTm="8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823D8-165E-A005-BCF1-8690F470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F8268272-9C6B-2608-D1E1-F0BE97C2E1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74338D5B-C11D-40CF-339C-744888A9D4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1264049B-5BCF-7359-2579-2CC097A39225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95319A06-6FE4-E591-CCA3-49FAA3770483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F682EB35-14CA-4FE3-FBAA-9F98CB87E731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2">
            <a:extLst>
              <a:ext uri="{FF2B5EF4-FFF2-40B4-BE49-F238E27FC236}">
                <a16:creationId xmlns:a16="http://schemas.microsoft.com/office/drawing/2014/main" id="{CABFFFEB-F006-2827-6A00-FFA28D275241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连接卫星中</a:t>
            </a:r>
          </a:p>
        </p:txBody>
      </p:sp>
      <p:sp>
        <p:nvSpPr>
          <p:cNvPr id="12" name="!! 副标题2">
            <a:extLst>
              <a:ext uri="{FF2B5EF4-FFF2-40B4-BE49-F238E27FC236}">
                <a16:creationId xmlns:a16="http://schemas.microsoft.com/office/drawing/2014/main" id="{54ADF226-55AC-6613-1854-DAAE795BC18F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正在连接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…87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秒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07767209-2EDC-DB23-026F-E2109947309B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508D7D2-BF96-9F68-2F5D-CEAC4A7944D9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37C530A-9B58-696B-1813-B2821ECDF7BD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2C04ADC-E88D-A290-89FC-0EED403984E1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"/>
    </mc:Choice>
    <mc:Fallback xmlns="">
      <p:transition advClick="0" advTm="8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9E1C7-B008-7F9B-7352-B18F8B6C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D631B3D0-9A5C-4683-A666-64FD8636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E5DA3D6D-972D-3F24-224C-8468D073FB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50F09E70-6C6E-74E2-2BD8-88C8D1290188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!! 方位">
            <a:extLst>
              <a:ext uri="{FF2B5EF4-FFF2-40B4-BE49-F238E27FC236}">
                <a16:creationId xmlns:a16="http://schemas.microsoft.com/office/drawing/2014/main" id="{59552084-5881-0BF7-7AA3-9DDD6ECCAC24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pie">
            <a:avLst>
              <a:gd name="adj1" fmla="val 14999593"/>
              <a:gd name="adj2" fmla="val 17439421"/>
            </a:avLst>
          </a:pr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76684A0F-45BC-DB2F-FDA5-C6D1EB679B80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2">
            <a:extLst>
              <a:ext uri="{FF2B5EF4-FFF2-40B4-BE49-F238E27FC236}">
                <a16:creationId xmlns:a16="http://schemas.microsoft.com/office/drawing/2014/main" id="{177820AF-7DC8-DE5E-4F2E-F72AE9F73AF0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连接卫星中</a:t>
            </a:r>
          </a:p>
        </p:txBody>
      </p:sp>
      <p:sp>
        <p:nvSpPr>
          <p:cNvPr id="12" name="!! 副标题2">
            <a:extLst>
              <a:ext uri="{FF2B5EF4-FFF2-40B4-BE49-F238E27FC236}">
                <a16:creationId xmlns:a16="http://schemas.microsoft.com/office/drawing/2014/main" id="{703EE60D-AC0B-BCE1-642C-48671C6B9ECA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正在连接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…86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秒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4853F15F-7CC5-B60E-DEFC-E5D686129FBF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3DCEAFA-5131-1EE4-5DE3-49F7AA5129E0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6496864-0BD4-9E8E-D4EA-E7A691AFE923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1C04847-22E9-3239-080C-13E9C70BEE90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6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8CEAF-0B15-DA17-A2CF-FCC9D2A60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7569AD3A-204F-FDB2-2728-1B0DCC7E8A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!! 遮罩">
            <a:extLst>
              <a:ext uri="{FF2B5EF4-FFF2-40B4-BE49-F238E27FC236}">
                <a16:creationId xmlns:a16="http://schemas.microsoft.com/office/drawing/2014/main" id="{9C7DC2B8-C7CB-8C40-AD22-0CECD9B2D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轮廓">
            <a:extLst>
              <a:ext uri="{FF2B5EF4-FFF2-40B4-BE49-F238E27FC236}">
                <a16:creationId xmlns:a16="http://schemas.microsoft.com/office/drawing/2014/main" id="{A1111911-BF71-097D-07EA-69C662D8DA32}"/>
              </a:ext>
            </a:extLst>
          </p:cNvPr>
          <p:cNvSpPr/>
          <p:nvPr/>
        </p:nvSpPr>
        <p:spPr>
          <a:xfrm>
            <a:off x="-279400" y="1705847"/>
            <a:ext cx="12750800" cy="1275080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" name="!! 定位">
            <a:extLst>
              <a:ext uri="{FF2B5EF4-FFF2-40B4-BE49-F238E27FC236}">
                <a16:creationId xmlns:a16="http://schemas.microsoft.com/office/drawing/2014/main" id="{D4BA8C24-019F-219D-5D8E-A8B3386ABF25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1" name="!! 标题4">
            <a:extLst>
              <a:ext uri="{FF2B5EF4-FFF2-40B4-BE49-F238E27FC236}">
                <a16:creationId xmlns:a16="http://schemas.microsoft.com/office/drawing/2014/main" id="{70A78C74-80F5-8061-BFB4-397A536CFD98}"/>
              </a:ext>
            </a:extLst>
          </p:cNvPr>
          <p:cNvSpPr txBox="1"/>
          <p:nvPr/>
        </p:nvSpPr>
        <p:spPr>
          <a:xfrm>
            <a:off x="3943350" y="4381501"/>
            <a:ext cx="430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卫星已连接</a:t>
            </a:r>
          </a:p>
        </p:txBody>
      </p:sp>
      <p:sp>
        <p:nvSpPr>
          <p:cNvPr id="12" name="!! 副标题4">
            <a:extLst>
              <a:ext uri="{FF2B5EF4-FFF2-40B4-BE49-F238E27FC236}">
                <a16:creationId xmlns:a16="http://schemas.microsoft.com/office/drawing/2014/main" id="{0D6BA688-1886-D1B0-6083-52D3A174E4C6}"/>
              </a:ext>
            </a:extLst>
          </p:cNvPr>
          <p:cNvSpPr txBox="1"/>
          <p:nvPr/>
        </p:nvSpPr>
        <p:spPr>
          <a:xfrm>
            <a:off x="3943350" y="4940971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正在准备通讯</a:t>
            </a:r>
          </a:p>
        </p:txBody>
      </p:sp>
      <p:grpSp>
        <p:nvGrpSpPr>
          <p:cNvPr id="13" name="!! 卫星">
            <a:extLst>
              <a:ext uri="{FF2B5EF4-FFF2-40B4-BE49-F238E27FC236}">
                <a16:creationId xmlns:a16="http://schemas.microsoft.com/office/drawing/2014/main" id="{D0941F15-ABDC-894F-BD2E-17683542469B}"/>
              </a:ext>
            </a:extLst>
          </p:cNvPr>
          <p:cNvGrpSpPr/>
          <p:nvPr/>
        </p:nvGrpSpPr>
        <p:grpSpPr>
          <a:xfrm>
            <a:off x="5564649" y="1505334"/>
            <a:ext cx="1062702" cy="401026"/>
            <a:chOff x="5151235" y="2985879"/>
            <a:chExt cx="835229" cy="315185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4E9FC30-9772-3A2C-216C-84B1B0AA115A}"/>
                </a:ext>
              </a:extLst>
            </p:cNvPr>
            <p:cNvSpPr/>
            <p:nvPr/>
          </p:nvSpPr>
          <p:spPr>
            <a:xfrm>
              <a:off x="5411257" y="2985879"/>
              <a:ext cx="315185" cy="315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F3517DA-1AC6-CFE6-90BD-FE8FB591E5C8}"/>
                </a:ext>
              </a:extLst>
            </p:cNvPr>
            <p:cNvSpPr/>
            <p:nvPr/>
          </p:nvSpPr>
          <p:spPr>
            <a:xfrm>
              <a:off x="5779926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B76F9E1-2C6B-3A69-8351-30EC86E18E23}"/>
                </a:ext>
              </a:extLst>
            </p:cNvPr>
            <p:cNvSpPr/>
            <p:nvPr/>
          </p:nvSpPr>
          <p:spPr>
            <a:xfrm>
              <a:off x="5151235" y="3101561"/>
              <a:ext cx="206538" cy="838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5E4343A-6ED4-2396-FDA8-90171FB7CF56}"/>
              </a:ext>
            </a:extLst>
          </p:cNvPr>
          <p:cNvGrpSpPr/>
          <p:nvPr/>
        </p:nvGrpSpPr>
        <p:grpSpPr>
          <a:xfrm>
            <a:off x="4869919" y="5962663"/>
            <a:ext cx="2452159" cy="704838"/>
            <a:chOff x="4869919" y="5962663"/>
            <a:chExt cx="2452159" cy="704838"/>
          </a:xfrm>
        </p:grpSpPr>
        <p:sp>
          <p:nvSpPr>
            <p:cNvPr id="3" name="!! 颜色遮罩">
              <a:extLst>
                <a:ext uri="{FF2B5EF4-FFF2-40B4-BE49-F238E27FC236}">
                  <a16:creationId xmlns:a16="http://schemas.microsoft.com/office/drawing/2014/main" id="{FEFC213E-2FD1-202E-1AFC-BD7D19D4C695}"/>
                </a:ext>
              </a:extLst>
            </p:cNvPr>
            <p:cNvSpPr>
              <a:spLocks/>
            </p:cNvSpPr>
            <p:nvPr/>
          </p:nvSpPr>
          <p:spPr>
            <a:xfrm>
              <a:off x="4869919" y="5962663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9" name="!! 运营商">
              <a:extLst>
                <a:ext uri="{FF2B5EF4-FFF2-40B4-BE49-F238E27FC236}">
                  <a16:creationId xmlns:a16="http://schemas.microsoft.com/office/drawing/2014/main" id="{0D926F39-CCC2-8B25-980B-F4BF096F145D}"/>
                </a:ext>
              </a:extLst>
            </p:cNvPr>
            <p:cNvSpPr txBox="1"/>
            <p:nvPr/>
          </p:nvSpPr>
          <p:spPr>
            <a:xfrm>
              <a:off x="5230811" y="6095493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卫星网络</a:t>
              </a:r>
            </a:p>
          </p:txBody>
        </p:sp>
        <p:pic>
          <p:nvPicPr>
            <p:cNvPr id="10" name="!! 通知">
              <a:extLst>
                <a:ext uri="{FF2B5EF4-FFF2-40B4-BE49-F238E27FC236}">
                  <a16:creationId xmlns:a16="http://schemas.microsoft.com/office/drawing/2014/main" id="{0118A359-D91E-C304-9957-7BB9A436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81292" y="6130475"/>
              <a:ext cx="152400" cy="152400"/>
            </a:xfrm>
            <a:prstGeom prst="rect">
              <a:avLst/>
            </a:prstGeom>
          </p:spPr>
        </p:pic>
        <p:pic>
          <p:nvPicPr>
            <p:cNvPr id="17" name="!! 电池">
              <a:extLst>
                <a:ext uri="{FF2B5EF4-FFF2-40B4-BE49-F238E27FC236}">
                  <a16:creationId xmlns:a16="http://schemas.microsoft.com/office/drawing/2014/main" id="{9DFD9764-6E4A-FAF0-EBE0-7A38D1F6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99046" y="6354004"/>
              <a:ext cx="191558" cy="191558"/>
            </a:xfrm>
            <a:prstGeom prst="rect">
              <a:avLst/>
            </a:prstGeom>
          </p:spPr>
        </p:pic>
        <p:sp>
          <p:nvSpPr>
            <p:cNvPr id="18" name="!! 时间">
              <a:extLst>
                <a:ext uri="{FF2B5EF4-FFF2-40B4-BE49-F238E27FC236}">
                  <a16:creationId xmlns:a16="http://schemas.microsoft.com/office/drawing/2014/main" id="{1F94BCD9-9449-6024-EB1D-82988007583A}"/>
                </a:ext>
              </a:extLst>
            </p:cNvPr>
            <p:cNvSpPr txBox="1"/>
            <p:nvPr/>
          </p:nvSpPr>
          <p:spPr>
            <a:xfrm>
              <a:off x="6444193" y="6330559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9" name="!! AC">
              <a:extLst>
                <a:ext uri="{FF2B5EF4-FFF2-40B4-BE49-F238E27FC236}">
                  <a16:creationId xmlns:a16="http://schemas.microsoft.com/office/drawing/2014/main" id="{C061CF5E-AED1-FD04-CC6B-B1EF359E3179}"/>
                </a:ext>
              </a:extLst>
            </p:cNvPr>
            <p:cNvSpPr txBox="1"/>
            <p:nvPr/>
          </p:nvSpPr>
          <p:spPr>
            <a:xfrm>
              <a:off x="5228428" y="6334367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49%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20" name="!! 声音">
              <a:extLst>
                <a:ext uri="{FF2B5EF4-FFF2-40B4-BE49-F238E27FC236}">
                  <a16:creationId xmlns:a16="http://schemas.microsoft.com/office/drawing/2014/main" id="{F4BA7A95-D949-EF2B-32C5-756B8463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42093" y="6116709"/>
              <a:ext cx="179932" cy="179932"/>
            </a:xfrm>
            <a:prstGeom prst="rect">
              <a:avLst/>
            </a:prstGeom>
          </p:spPr>
        </p:pic>
        <p:grpSp>
          <p:nvGrpSpPr>
            <p:cNvPr id="22" name="!! 卫星2">
              <a:extLst>
                <a:ext uri="{FF2B5EF4-FFF2-40B4-BE49-F238E27FC236}">
                  <a16:creationId xmlns:a16="http://schemas.microsoft.com/office/drawing/2014/main" id="{A8B6E428-16C7-5899-E359-0B82BA7816DF}"/>
                </a:ext>
              </a:extLst>
            </p:cNvPr>
            <p:cNvGrpSpPr/>
            <p:nvPr/>
          </p:nvGrpSpPr>
          <p:grpSpPr>
            <a:xfrm rot="2323695" flipH="1">
              <a:off x="5085472" y="6158128"/>
              <a:ext cx="220894" cy="83358"/>
              <a:chOff x="5204410" y="3028417"/>
              <a:chExt cx="835228" cy="315185"/>
            </a:xfrm>
            <a:solidFill>
              <a:schemeClr val="bg2"/>
            </a:solidFill>
            <a:effectLst/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9EE74F7-6323-6242-503E-C402B4C274DA}"/>
                  </a:ext>
                </a:extLst>
              </p:cNvPr>
              <p:cNvSpPr/>
              <p:nvPr/>
            </p:nvSpPr>
            <p:spPr>
              <a:xfrm>
                <a:off x="5464433" y="3028417"/>
                <a:ext cx="315184" cy="3151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542241A2-0607-20EF-2F99-AD989068C670}"/>
                  </a:ext>
                </a:extLst>
              </p:cNvPr>
              <p:cNvSpPr/>
              <p:nvPr/>
            </p:nvSpPr>
            <p:spPr>
              <a:xfrm>
                <a:off x="5833101" y="3144099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DC0A145-9FF9-2021-786C-CBF2D8703A67}"/>
                  </a:ext>
                </a:extLst>
              </p:cNvPr>
              <p:cNvSpPr/>
              <p:nvPr/>
            </p:nvSpPr>
            <p:spPr>
              <a:xfrm>
                <a:off x="5204410" y="3144101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42A2D78-3219-D849-0C37-90D40EB10361}"/>
              </a:ext>
            </a:extLst>
          </p:cNvPr>
          <p:cNvGrpSpPr/>
          <p:nvPr/>
        </p:nvGrpSpPr>
        <p:grpSpPr>
          <a:xfrm>
            <a:off x="3875137" y="6958329"/>
            <a:ext cx="2042373" cy="704838"/>
            <a:chOff x="1927647" y="3732963"/>
            <a:chExt cx="2042373" cy="704838"/>
          </a:xfrm>
        </p:grpSpPr>
        <p:sp>
          <p:nvSpPr>
            <p:cNvPr id="29" name="!! 颜色遮罩">
              <a:extLst>
                <a:ext uri="{FF2B5EF4-FFF2-40B4-BE49-F238E27FC236}">
                  <a16:creationId xmlns:a16="http://schemas.microsoft.com/office/drawing/2014/main" id="{AFD893DE-E541-6E56-97AF-8D1D71322014}"/>
                </a:ext>
              </a:extLst>
            </p:cNvPr>
            <p:cNvSpPr>
              <a:spLocks/>
            </p:cNvSpPr>
            <p:nvPr/>
          </p:nvSpPr>
          <p:spPr>
            <a:xfrm>
              <a:off x="1927647" y="3732963"/>
              <a:ext cx="2042373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srgbClr val="FFFFFF"/>
                </a:solidFill>
                <a:latin typeface="OPPOSans R"/>
                <a:ea typeface="OPPOSans R"/>
              </a:endParaRPr>
            </a:p>
          </p:txBody>
        </p:sp>
        <p:grpSp>
          <p:nvGrpSpPr>
            <p:cNvPr id="30" name="!! Leaf">
              <a:extLst>
                <a:ext uri="{FF2B5EF4-FFF2-40B4-BE49-F238E27FC236}">
                  <a16:creationId xmlns:a16="http://schemas.microsoft.com/office/drawing/2014/main" id="{186BDBB6-20A7-C447-5524-1E7EC1640737}"/>
                </a:ext>
              </a:extLst>
            </p:cNvPr>
            <p:cNvGrpSpPr/>
            <p:nvPr/>
          </p:nvGrpSpPr>
          <p:grpSpPr>
            <a:xfrm>
              <a:off x="2164038" y="3862181"/>
              <a:ext cx="446400" cy="446400"/>
              <a:chOff x="2567898" y="5909843"/>
              <a:chExt cx="446400" cy="446400"/>
            </a:xfrm>
          </p:grpSpPr>
          <p:sp>
            <p:nvSpPr>
              <p:cNvPr id="37" name="!! 背景">
                <a:extLst>
                  <a:ext uri="{FF2B5EF4-FFF2-40B4-BE49-F238E27FC236}">
                    <a16:creationId xmlns:a16="http://schemas.microsoft.com/office/drawing/2014/main" id="{CC464311-F7B7-C898-20A5-EE1088DF7E67}"/>
                  </a:ext>
                </a:extLst>
              </p:cNvPr>
              <p:cNvSpPr/>
              <p:nvPr/>
            </p:nvSpPr>
            <p:spPr>
              <a:xfrm>
                <a:off x="2567898" y="5909843"/>
                <a:ext cx="446400" cy="446400"/>
              </a:xfrm>
              <a:prstGeom prst="roundRect">
                <a:avLst/>
              </a:prstGeom>
              <a:solidFill>
                <a:srgbClr val="FFFFFF">
                  <a:lumMod val="95000"/>
                  <a:alpha val="2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8" name="!! leaf" descr="树叶 纯色填充">
                <a:extLst>
                  <a:ext uri="{FF2B5EF4-FFF2-40B4-BE49-F238E27FC236}">
                    <a16:creationId xmlns:a16="http://schemas.microsoft.com/office/drawing/2014/main" id="{F4CE4C77-7FD5-EE10-B117-665B2A8DE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28428" y="5972614"/>
                <a:ext cx="326678" cy="326678"/>
              </a:xfrm>
              <a:prstGeom prst="rect">
                <a:avLst/>
              </a:prstGeom>
            </p:spPr>
          </p:pic>
        </p:grpSp>
        <p:grpSp>
          <p:nvGrpSpPr>
            <p:cNvPr id="31" name="电话">
              <a:extLst>
                <a:ext uri="{FF2B5EF4-FFF2-40B4-BE49-F238E27FC236}">
                  <a16:creationId xmlns:a16="http://schemas.microsoft.com/office/drawing/2014/main" id="{7AE65213-3675-D2CA-B14B-8E9F2511F0F4}"/>
                </a:ext>
              </a:extLst>
            </p:cNvPr>
            <p:cNvGrpSpPr/>
            <p:nvPr/>
          </p:nvGrpSpPr>
          <p:grpSpPr>
            <a:xfrm>
              <a:off x="2731985" y="3859533"/>
              <a:ext cx="446930" cy="446930"/>
              <a:chOff x="4725145" y="3205535"/>
              <a:chExt cx="446930" cy="446930"/>
            </a:xfrm>
          </p:grpSpPr>
          <p:sp>
            <p:nvSpPr>
              <p:cNvPr id="35" name="背景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77775A6-5481-B6AF-C627-32FD24D93A4B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00DE30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6" name="前景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172552C-7F18-719A-2F55-E72C559B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4834575" y="3314965"/>
                <a:ext cx="228070" cy="228070"/>
              </a:xfrm>
              <a:prstGeom prst="rect">
                <a:avLst/>
              </a:prstGeom>
            </p:spPr>
          </p:pic>
        </p:grpSp>
        <p:grpSp>
          <p:nvGrpSpPr>
            <p:cNvPr id="32" name="电话">
              <a:extLst>
                <a:ext uri="{FF2B5EF4-FFF2-40B4-BE49-F238E27FC236}">
                  <a16:creationId xmlns:a16="http://schemas.microsoft.com/office/drawing/2014/main" id="{E5417028-13EF-8D2C-6343-5C607D060551}"/>
                </a:ext>
              </a:extLst>
            </p:cNvPr>
            <p:cNvGrpSpPr/>
            <p:nvPr/>
          </p:nvGrpSpPr>
          <p:grpSpPr>
            <a:xfrm>
              <a:off x="3305913" y="3868931"/>
              <a:ext cx="446930" cy="446930"/>
              <a:chOff x="4725145" y="3205535"/>
              <a:chExt cx="446930" cy="446930"/>
            </a:xfrm>
          </p:grpSpPr>
          <p:sp>
            <p:nvSpPr>
              <p:cNvPr id="33" name="背景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FE4DE0B-2523-BE1A-88D6-E7BD79133160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1D78FF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4" name="前景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D361FBE-583C-C6A7-2FE3-24BD0752F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4834575" y="3330845"/>
                <a:ext cx="228070" cy="2280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553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3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3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EC5F3-2C78-0CFA-80EB-760B1374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35E952B1-98C0-1EB9-9181-71A57C9DEB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!! 定位">
            <a:extLst>
              <a:ext uri="{FF2B5EF4-FFF2-40B4-BE49-F238E27FC236}">
                <a16:creationId xmlns:a16="http://schemas.microsoft.com/office/drawing/2014/main" id="{48C32926-12EC-BB81-0DFE-1C7CB2144B7C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834E512-03AD-4763-73DD-6C8C7BE2BB79}"/>
              </a:ext>
            </a:extLst>
          </p:cNvPr>
          <p:cNvGrpSpPr/>
          <p:nvPr/>
        </p:nvGrpSpPr>
        <p:grpSpPr>
          <a:xfrm>
            <a:off x="3722919" y="5990589"/>
            <a:ext cx="2042373" cy="704838"/>
            <a:chOff x="1927647" y="3732963"/>
            <a:chExt cx="2042373" cy="704838"/>
          </a:xfrm>
        </p:grpSpPr>
        <p:sp>
          <p:nvSpPr>
            <p:cNvPr id="50" name="!! 颜色遮罩">
              <a:extLst>
                <a:ext uri="{FF2B5EF4-FFF2-40B4-BE49-F238E27FC236}">
                  <a16:creationId xmlns:a16="http://schemas.microsoft.com/office/drawing/2014/main" id="{95FCFD41-EA41-3201-D9FB-36CC14D9C2AE}"/>
                </a:ext>
              </a:extLst>
            </p:cNvPr>
            <p:cNvSpPr>
              <a:spLocks/>
            </p:cNvSpPr>
            <p:nvPr/>
          </p:nvSpPr>
          <p:spPr>
            <a:xfrm>
              <a:off x="1927647" y="3732963"/>
              <a:ext cx="2042373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srgbClr val="FFFFFF"/>
                </a:solidFill>
                <a:latin typeface="OPPOSans R"/>
                <a:ea typeface="OPPOSans R"/>
              </a:endParaRPr>
            </a:p>
          </p:txBody>
        </p:sp>
        <p:grpSp>
          <p:nvGrpSpPr>
            <p:cNvPr id="51" name="!! Leaf">
              <a:extLst>
                <a:ext uri="{FF2B5EF4-FFF2-40B4-BE49-F238E27FC236}">
                  <a16:creationId xmlns:a16="http://schemas.microsoft.com/office/drawing/2014/main" id="{6A4F8BAB-2196-2AF2-E9CA-14ADAE953277}"/>
                </a:ext>
              </a:extLst>
            </p:cNvPr>
            <p:cNvGrpSpPr/>
            <p:nvPr/>
          </p:nvGrpSpPr>
          <p:grpSpPr>
            <a:xfrm>
              <a:off x="2164038" y="3862181"/>
              <a:ext cx="446400" cy="446400"/>
              <a:chOff x="2567898" y="5909843"/>
              <a:chExt cx="446400" cy="446400"/>
            </a:xfrm>
          </p:grpSpPr>
          <p:sp>
            <p:nvSpPr>
              <p:cNvPr id="52" name="!! 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A8AD99B-4F13-D5D2-CA3E-C986EA03C943}"/>
                  </a:ext>
                </a:extLst>
              </p:cNvPr>
              <p:cNvSpPr/>
              <p:nvPr/>
            </p:nvSpPr>
            <p:spPr>
              <a:xfrm>
                <a:off x="2567898" y="5909843"/>
                <a:ext cx="446400" cy="446400"/>
              </a:xfrm>
              <a:prstGeom prst="roundRect">
                <a:avLst/>
              </a:prstGeom>
              <a:solidFill>
                <a:srgbClr val="FFFFFF">
                  <a:lumMod val="95000"/>
                  <a:alpha val="2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53" name="!! leaf" descr="树叶 纯色填充">
                <a:extLst>
                  <a:ext uri="{FF2B5EF4-FFF2-40B4-BE49-F238E27FC236}">
                    <a16:creationId xmlns:a16="http://schemas.microsoft.com/office/drawing/2014/main" id="{21E49A99-4799-FC09-404D-A106DFD5A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8428" y="5972614"/>
                <a:ext cx="326678" cy="326678"/>
              </a:xfrm>
              <a:prstGeom prst="rect">
                <a:avLst/>
              </a:prstGeom>
            </p:spPr>
          </p:pic>
        </p:grpSp>
        <p:grpSp>
          <p:nvGrpSpPr>
            <p:cNvPr id="54" name="电话">
              <a:extLst>
                <a:ext uri="{FF2B5EF4-FFF2-40B4-BE49-F238E27FC236}">
                  <a16:creationId xmlns:a16="http://schemas.microsoft.com/office/drawing/2014/main" id="{009779BA-EC04-AB2D-5B38-14B21554CE57}"/>
                </a:ext>
              </a:extLst>
            </p:cNvPr>
            <p:cNvGrpSpPr/>
            <p:nvPr/>
          </p:nvGrpSpPr>
          <p:grpSpPr>
            <a:xfrm>
              <a:off x="2731985" y="3859533"/>
              <a:ext cx="446930" cy="446930"/>
              <a:chOff x="4725145" y="3205535"/>
              <a:chExt cx="446930" cy="446930"/>
            </a:xfrm>
          </p:grpSpPr>
          <p:sp>
            <p:nvSpPr>
              <p:cNvPr id="55" name="背景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64BA84A-0912-346C-4A4E-4C8DCF405D45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00DE30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56" name="前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D44D2DE-23B3-B2C7-0CE1-F4343947D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4834575" y="3314965"/>
                <a:ext cx="228070" cy="228070"/>
              </a:xfrm>
              <a:prstGeom prst="rect">
                <a:avLst/>
              </a:prstGeom>
            </p:spPr>
          </p:pic>
        </p:grpSp>
        <p:grpSp>
          <p:nvGrpSpPr>
            <p:cNvPr id="57" name="电话">
              <a:extLst>
                <a:ext uri="{FF2B5EF4-FFF2-40B4-BE49-F238E27FC236}">
                  <a16:creationId xmlns:a16="http://schemas.microsoft.com/office/drawing/2014/main" id="{6CE8D13D-564E-9B04-B9F9-CB4DB6C8452D}"/>
                </a:ext>
              </a:extLst>
            </p:cNvPr>
            <p:cNvGrpSpPr/>
            <p:nvPr/>
          </p:nvGrpSpPr>
          <p:grpSpPr>
            <a:xfrm>
              <a:off x="3305913" y="3868931"/>
              <a:ext cx="446930" cy="446930"/>
              <a:chOff x="4725145" y="3205535"/>
              <a:chExt cx="446930" cy="446930"/>
            </a:xfrm>
          </p:grpSpPr>
          <p:sp>
            <p:nvSpPr>
              <p:cNvPr id="58" name="背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F8799F9-F8B1-98E9-272A-F2969BD92540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1D78FF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59" name="前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15CE600-8D39-B138-D2AD-71227A349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4834575" y="3330845"/>
                <a:ext cx="228070" cy="228070"/>
              </a:xfrm>
              <a:prstGeom prst="rect">
                <a:avLst/>
              </a:prstGeom>
            </p:spPr>
          </p:pic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3B058FF-DDC3-5C66-6045-B2A089827B6D}"/>
              </a:ext>
            </a:extLst>
          </p:cNvPr>
          <p:cNvGrpSpPr/>
          <p:nvPr/>
        </p:nvGrpSpPr>
        <p:grpSpPr>
          <a:xfrm>
            <a:off x="6016923" y="5991411"/>
            <a:ext cx="2452159" cy="704838"/>
            <a:chOff x="4869919" y="5962663"/>
            <a:chExt cx="2452159" cy="704838"/>
          </a:xfrm>
        </p:grpSpPr>
        <p:sp>
          <p:nvSpPr>
            <p:cNvPr id="63" name="!! 颜色遮罩">
              <a:extLst>
                <a:ext uri="{FF2B5EF4-FFF2-40B4-BE49-F238E27FC236}">
                  <a16:creationId xmlns:a16="http://schemas.microsoft.com/office/drawing/2014/main" id="{42562B1D-1C21-DCCD-074F-1EBC09F31DF4}"/>
                </a:ext>
              </a:extLst>
            </p:cNvPr>
            <p:cNvSpPr>
              <a:spLocks/>
            </p:cNvSpPr>
            <p:nvPr/>
          </p:nvSpPr>
          <p:spPr>
            <a:xfrm>
              <a:off x="4869919" y="5962663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64" name="!! 运营商">
              <a:extLst>
                <a:ext uri="{FF2B5EF4-FFF2-40B4-BE49-F238E27FC236}">
                  <a16:creationId xmlns:a16="http://schemas.microsoft.com/office/drawing/2014/main" id="{6EE5E55A-F760-4DCB-BA7A-BF38C22D2F68}"/>
                </a:ext>
              </a:extLst>
            </p:cNvPr>
            <p:cNvSpPr txBox="1"/>
            <p:nvPr/>
          </p:nvSpPr>
          <p:spPr>
            <a:xfrm>
              <a:off x="5230811" y="6095493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卫星网络</a:t>
              </a:r>
            </a:p>
          </p:txBody>
        </p:sp>
        <p:pic>
          <p:nvPicPr>
            <p:cNvPr id="65" name="!! 通知">
              <a:extLst>
                <a:ext uri="{FF2B5EF4-FFF2-40B4-BE49-F238E27FC236}">
                  <a16:creationId xmlns:a16="http://schemas.microsoft.com/office/drawing/2014/main" id="{079F1F49-4865-AE7D-D906-86E5B6E5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81292" y="6130475"/>
              <a:ext cx="152400" cy="152400"/>
            </a:xfrm>
            <a:prstGeom prst="rect">
              <a:avLst/>
            </a:prstGeom>
          </p:spPr>
        </p:pic>
        <p:pic>
          <p:nvPicPr>
            <p:cNvPr id="66" name="!! 电池">
              <a:extLst>
                <a:ext uri="{FF2B5EF4-FFF2-40B4-BE49-F238E27FC236}">
                  <a16:creationId xmlns:a16="http://schemas.microsoft.com/office/drawing/2014/main" id="{05481758-46D6-2563-E5AD-DF9B5B52F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99046" y="6354004"/>
              <a:ext cx="191558" cy="191558"/>
            </a:xfrm>
            <a:prstGeom prst="rect">
              <a:avLst/>
            </a:prstGeom>
          </p:spPr>
        </p:pic>
        <p:sp>
          <p:nvSpPr>
            <p:cNvPr id="67" name="!! 时间">
              <a:extLst>
                <a:ext uri="{FF2B5EF4-FFF2-40B4-BE49-F238E27FC236}">
                  <a16:creationId xmlns:a16="http://schemas.microsoft.com/office/drawing/2014/main" id="{79CFF919-D048-C233-E4F7-258EECD058C2}"/>
                </a:ext>
              </a:extLst>
            </p:cNvPr>
            <p:cNvSpPr txBox="1"/>
            <p:nvPr/>
          </p:nvSpPr>
          <p:spPr>
            <a:xfrm>
              <a:off x="6444193" y="6330559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68" name="!! AC">
              <a:extLst>
                <a:ext uri="{FF2B5EF4-FFF2-40B4-BE49-F238E27FC236}">
                  <a16:creationId xmlns:a16="http://schemas.microsoft.com/office/drawing/2014/main" id="{E90DD14F-3232-B33D-C85D-2F79151A862F}"/>
                </a:ext>
              </a:extLst>
            </p:cNvPr>
            <p:cNvSpPr txBox="1"/>
            <p:nvPr/>
          </p:nvSpPr>
          <p:spPr>
            <a:xfrm>
              <a:off x="5228428" y="6334367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49%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69" name="!! 声音">
              <a:extLst>
                <a:ext uri="{FF2B5EF4-FFF2-40B4-BE49-F238E27FC236}">
                  <a16:creationId xmlns:a16="http://schemas.microsoft.com/office/drawing/2014/main" id="{0397A4E2-B31C-4D09-A866-CA7E85E92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42093" y="6116709"/>
              <a:ext cx="179932" cy="179932"/>
            </a:xfrm>
            <a:prstGeom prst="rect">
              <a:avLst/>
            </a:prstGeom>
          </p:spPr>
        </p:pic>
        <p:grpSp>
          <p:nvGrpSpPr>
            <p:cNvPr id="70" name="!! 卫星2">
              <a:extLst>
                <a:ext uri="{FF2B5EF4-FFF2-40B4-BE49-F238E27FC236}">
                  <a16:creationId xmlns:a16="http://schemas.microsoft.com/office/drawing/2014/main" id="{B196135E-DFAD-5607-BD7E-6A67E39B65A6}"/>
                </a:ext>
              </a:extLst>
            </p:cNvPr>
            <p:cNvGrpSpPr/>
            <p:nvPr/>
          </p:nvGrpSpPr>
          <p:grpSpPr>
            <a:xfrm rot="2323695" flipH="1">
              <a:off x="5085472" y="6158128"/>
              <a:ext cx="220894" cy="83358"/>
              <a:chOff x="5204410" y="3028417"/>
              <a:chExt cx="835228" cy="315185"/>
            </a:xfrm>
            <a:solidFill>
              <a:schemeClr val="bg2"/>
            </a:solidFill>
            <a:effectLst/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0EA11DEA-F209-0157-65E3-0AB98DBFFE7D}"/>
                  </a:ext>
                </a:extLst>
              </p:cNvPr>
              <p:cNvSpPr/>
              <p:nvPr/>
            </p:nvSpPr>
            <p:spPr>
              <a:xfrm>
                <a:off x="5464433" y="3028417"/>
                <a:ext cx="315184" cy="3151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34A05064-5150-3609-3F5F-5AC19400F347}"/>
                  </a:ext>
                </a:extLst>
              </p:cNvPr>
              <p:cNvSpPr/>
              <p:nvPr/>
            </p:nvSpPr>
            <p:spPr>
              <a:xfrm>
                <a:off x="5833101" y="3144099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BA5AFFBF-50BC-C736-DF91-AA2FBE2C1A56}"/>
                  </a:ext>
                </a:extLst>
              </p:cNvPr>
              <p:cNvSpPr/>
              <p:nvPr/>
            </p:nvSpPr>
            <p:spPr>
              <a:xfrm>
                <a:off x="5204410" y="3144101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97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24449-20EA-CF0B-B06B-3C2DC22F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背景" descr="黑暗里有星球&#10;&#10;AI 生成的内容可能不正确。">
            <a:extLst>
              <a:ext uri="{FF2B5EF4-FFF2-40B4-BE49-F238E27FC236}">
                <a16:creationId xmlns:a16="http://schemas.microsoft.com/office/drawing/2014/main" id="{B01ED612-C912-5B29-63EE-7C8AF51449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!! 定位">
            <a:extLst>
              <a:ext uri="{FF2B5EF4-FFF2-40B4-BE49-F238E27FC236}">
                <a16:creationId xmlns:a16="http://schemas.microsoft.com/office/drawing/2014/main" id="{07A1E426-49F0-C380-73C9-6F8C8A74B63C}"/>
              </a:ext>
            </a:extLst>
          </p:cNvPr>
          <p:cNvSpPr/>
          <p:nvPr/>
        </p:nvSpPr>
        <p:spPr>
          <a:xfrm>
            <a:off x="4953000" y="3199328"/>
            <a:ext cx="2286000" cy="2286000"/>
          </a:xfrm>
          <a:prstGeom prst="ellipse">
            <a:avLst/>
          </a:prstGeom>
          <a:noFill/>
          <a:ln w="44450" cap="rnd" cmpd="sng">
            <a:solidFill>
              <a:schemeClr val="bg2">
                <a:alpha val="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D9E9B4-0DC3-1A2F-EA81-6EAF0AEEC897}"/>
              </a:ext>
            </a:extLst>
          </p:cNvPr>
          <p:cNvGrpSpPr/>
          <p:nvPr/>
        </p:nvGrpSpPr>
        <p:grpSpPr>
          <a:xfrm>
            <a:off x="3722919" y="5990589"/>
            <a:ext cx="2042373" cy="704838"/>
            <a:chOff x="1927647" y="3732963"/>
            <a:chExt cx="2042373" cy="704838"/>
          </a:xfrm>
        </p:grpSpPr>
        <p:sp>
          <p:nvSpPr>
            <p:cNvPr id="15" name="!! 颜色遮罩">
              <a:extLst>
                <a:ext uri="{FF2B5EF4-FFF2-40B4-BE49-F238E27FC236}">
                  <a16:creationId xmlns:a16="http://schemas.microsoft.com/office/drawing/2014/main" id="{DE1BBB8C-B5CD-4887-2BC9-1F49B493C5D2}"/>
                </a:ext>
              </a:extLst>
            </p:cNvPr>
            <p:cNvSpPr>
              <a:spLocks/>
            </p:cNvSpPr>
            <p:nvPr/>
          </p:nvSpPr>
          <p:spPr>
            <a:xfrm>
              <a:off x="1927647" y="3732963"/>
              <a:ext cx="2042373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srgbClr val="FFFFFF"/>
                </a:solidFill>
                <a:latin typeface="OPPOSans R"/>
                <a:ea typeface="OPPOSans R"/>
              </a:endParaRPr>
            </a:p>
          </p:txBody>
        </p:sp>
        <p:grpSp>
          <p:nvGrpSpPr>
            <p:cNvPr id="16" name="!! Leaf">
              <a:extLst>
                <a:ext uri="{FF2B5EF4-FFF2-40B4-BE49-F238E27FC236}">
                  <a16:creationId xmlns:a16="http://schemas.microsoft.com/office/drawing/2014/main" id="{A91D50FA-9D68-A188-9438-430FC37CC6B1}"/>
                </a:ext>
              </a:extLst>
            </p:cNvPr>
            <p:cNvGrpSpPr/>
            <p:nvPr/>
          </p:nvGrpSpPr>
          <p:grpSpPr>
            <a:xfrm>
              <a:off x="2164038" y="3862181"/>
              <a:ext cx="446400" cy="446400"/>
              <a:chOff x="2567898" y="5909843"/>
              <a:chExt cx="446400" cy="446400"/>
            </a:xfrm>
          </p:grpSpPr>
          <p:sp>
            <p:nvSpPr>
              <p:cNvPr id="23" name="!! 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BA6FC1B-4BDB-0DF4-618C-4AFCCDAE48A1}"/>
                  </a:ext>
                </a:extLst>
              </p:cNvPr>
              <p:cNvSpPr/>
              <p:nvPr/>
            </p:nvSpPr>
            <p:spPr>
              <a:xfrm>
                <a:off x="2567898" y="5909843"/>
                <a:ext cx="446400" cy="446400"/>
              </a:xfrm>
              <a:prstGeom prst="roundRect">
                <a:avLst/>
              </a:prstGeom>
              <a:solidFill>
                <a:srgbClr val="FFFFFF">
                  <a:lumMod val="95000"/>
                  <a:alpha val="2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24" name="!! leaf" descr="树叶 纯色填充">
                <a:extLst>
                  <a:ext uri="{FF2B5EF4-FFF2-40B4-BE49-F238E27FC236}">
                    <a16:creationId xmlns:a16="http://schemas.microsoft.com/office/drawing/2014/main" id="{3F3B5A8F-F30A-14ED-A14A-784DDA8F4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8428" y="5972614"/>
                <a:ext cx="326678" cy="326678"/>
              </a:xfrm>
              <a:prstGeom prst="rect">
                <a:avLst/>
              </a:prstGeom>
            </p:spPr>
          </p:pic>
        </p:grpSp>
        <p:grpSp>
          <p:nvGrpSpPr>
            <p:cNvPr id="17" name="电话">
              <a:extLst>
                <a:ext uri="{FF2B5EF4-FFF2-40B4-BE49-F238E27FC236}">
                  <a16:creationId xmlns:a16="http://schemas.microsoft.com/office/drawing/2014/main" id="{71C9BC34-F5DB-CAFF-9D9E-E28B9EEE55C9}"/>
                </a:ext>
              </a:extLst>
            </p:cNvPr>
            <p:cNvGrpSpPr/>
            <p:nvPr/>
          </p:nvGrpSpPr>
          <p:grpSpPr>
            <a:xfrm>
              <a:off x="2731985" y="3859533"/>
              <a:ext cx="446930" cy="446930"/>
              <a:chOff x="4725145" y="3205535"/>
              <a:chExt cx="446930" cy="446930"/>
            </a:xfrm>
          </p:grpSpPr>
          <p:sp>
            <p:nvSpPr>
              <p:cNvPr id="21" name="背景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485F284-57B1-5DB4-0064-F8E07FDE7D8D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00DE30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22" name="前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C019A5B-FF95-7097-F21A-DD75BE704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4834575" y="3314965"/>
                <a:ext cx="228070" cy="228070"/>
              </a:xfrm>
              <a:prstGeom prst="rect">
                <a:avLst/>
              </a:prstGeom>
            </p:spPr>
          </p:pic>
        </p:grpSp>
        <p:grpSp>
          <p:nvGrpSpPr>
            <p:cNvPr id="18" name="电话">
              <a:extLst>
                <a:ext uri="{FF2B5EF4-FFF2-40B4-BE49-F238E27FC236}">
                  <a16:creationId xmlns:a16="http://schemas.microsoft.com/office/drawing/2014/main" id="{A1F30BF7-F1E7-4A9B-3377-403BD83AD2B6}"/>
                </a:ext>
              </a:extLst>
            </p:cNvPr>
            <p:cNvGrpSpPr/>
            <p:nvPr/>
          </p:nvGrpSpPr>
          <p:grpSpPr>
            <a:xfrm>
              <a:off x="3305913" y="3868931"/>
              <a:ext cx="446930" cy="446930"/>
              <a:chOff x="4725145" y="3205535"/>
              <a:chExt cx="446930" cy="446930"/>
            </a:xfrm>
          </p:grpSpPr>
          <p:sp>
            <p:nvSpPr>
              <p:cNvPr id="19" name="背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E16DD50-A0E5-E616-5519-394668659983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rgbClr val="1D78FF">
                  <a:alpha val="4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20" name="前景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BFA8556-0AFE-9EEC-47A0-39BCE8E10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4834575" y="3330845"/>
                <a:ext cx="228070" cy="228070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E0D5F9E-DC49-132D-EE51-37F964A0C478}"/>
              </a:ext>
            </a:extLst>
          </p:cNvPr>
          <p:cNvGrpSpPr/>
          <p:nvPr/>
        </p:nvGrpSpPr>
        <p:grpSpPr>
          <a:xfrm>
            <a:off x="6016923" y="5991411"/>
            <a:ext cx="2452159" cy="704838"/>
            <a:chOff x="4869919" y="5962663"/>
            <a:chExt cx="2452159" cy="704838"/>
          </a:xfrm>
        </p:grpSpPr>
        <p:sp>
          <p:nvSpPr>
            <p:cNvPr id="26" name="!! 颜色遮罩">
              <a:extLst>
                <a:ext uri="{FF2B5EF4-FFF2-40B4-BE49-F238E27FC236}">
                  <a16:creationId xmlns:a16="http://schemas.microsoft.com/office/drawing/2014/main" id="{35C80FFF-9354-AE57-6784-10824F90CA77}"/>
                </a:ext>
              </a:extLst>
            </p:cNvPr>
            <p:cNvSpPr>
              <a:spLocks/>
            </p:cNvSpPr>
            <p:nvPr/>
          </p:nvSpPr>
          <p:spPr>
            <a:xfrm>
              <a:off x="4869919" y="5962663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7" name="!! 运营商">
              <a:extLst>
                <a:ext uri="{FF2B5EF4-FFF2-40B4-BE49-F238E27FC236}">
                  <a16:creationId xmlns:a16="http://schemas.microsoft.com/office/drawing/2014/main" id="{403C004D-2D42-BFF6-1512-CABBE9131F34}"/>
                </a:ext>
              </a:extLst>
            </p:cNvPr>
            <p:cNvSpPr txBox="1"/>
            <p:nvPr/>
          </p:nvSpPr>
          <p:spPr>
            <a:xfrm>
              <a:off x="5230811" y="6095493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卫星网络</a:t>
              </a:r>
            </a:p>
          </p:txBody>
        </p:sp>
        <p:pic>
          <p:nvPicPr>
            <p:cNvPr id="28" name="!! 通知">
              <a:extLst>
                <a:ext uri="{FF2B5EF4-FFF2-40B4-BE49-F238E27FC236}">
                  <a16:creationId xmlns:a16="http://schemas.microsoft.com/office/drawing/2014/main" id="{FAF1C44B-916E-5C7A-4437-31BBCAC1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81292" y="6130475"/>
              <a:ext cx="152400" cy="152400"/>
            </a:xfrm>
            <a:prstGeom prst="rect">
              <a:avLst/>
            </a:prstGeom>
          </p:spPr>
        </p:pic>
        <p:pic>
          <p:nvPicPr>
            <p:cNvPr id="29" name="!! 电池">
              <a:extLst>
                <a:ext uri="{FF2B5EF4-FFF2-40B4-BE49-F238E27FC236}">
                  <a16:creationId xmlns:a16="http://schemas.microsoft.com/office/drawing/2014/main" id="{DEA8BD58-EC97-0F43-0C45-32336AE4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99046" y="6354004"/>
              <a:ext cx="191558" cy="191558"/>
            </a:xfrm>
            <a:prstGeom prst="rect">
              <a:avLst/>
            </a:prstGeom>
          </p:spPr>
        </p:pic>
        <p:sp>
          <p:nvSpPr>
            <p:cNvPr id="30" name="!! 时间">
              <a:extLst>
                <a:ext uri="{FF2B5EF4-FFF2-40B4-BE49-F238E27FC236}">
                  <a16:creationId xmlns:a16="http://schemas.microsoft.com/office/drawing/2014/main" id="{728ACA53-6D54-3B83-B179-2EDEDE783142}"/>
                </a:ext>
              </a:extLst>
            </p:cNvPr>
            <p:cNvSpPr txBox="1"/>
            <p:nvPr/>
          </p:nvSpPr>
          <p:spPr>
            <a:xfrm>
              <a:off x="6444193" y="6330559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31" name="!! AC">
              <a:extLst>
                <a:ext uri="{FF2B5EF4-FFF2-40B4-BE49-F238E27FC236}">
                  <a16:creationId xmlns:a16="http://schemas.microsoft.com/office/drawing/2014/main" id="{689DDD3D-D0D5-575D-121F-D0CB6F98FB52}"/>
                </a:ext>
              </a:extLst>
            </p:cNvPr>
            <p:cNvSpPr txBox="1"/>
            <p:nvPr/>
          </p:nvSpPr>
          <p:spPr>
            <a:xfrm>
              <a:off x="5228428" y="6334367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49%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32" name="!! 声音">
              <a:extLst>
                <a:ext uri="{FF2B5EF4-FFF2-40B4-BE49-F238E27FC236}">
                  <a16:creationId xmlns:a16="http://schemas.microsoft.com/office/drawing/2014/main" id="{7C2E4EC8-C11C-E708-11C0-014BF9028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42093" y="6116709"/>
              <a:ext cx="179932" cy="179932"/>
            </a:xfrm>
            <a:prstGeom prst="rect">
              <a:avLst/>
            </a:prstGeom>
          </p:spPr>
        </p:pic>
        <p:grpSp>
          <p:nvGrpSpPr>
            <p:cNvPr id="33" name="!! 卫星2">
              <a:extLst>
                <a:ext uri="{FF2B5EF4-FFF2-40B4-BE49-F238E27FC236}">
                  <a16:creationId xmlns:a16="http://schemas.microsoft.com/office/drawing/2014/main" id="{00282243-5792-70FB-814B-AD1AAE2B9CF3}"/>
                </a:ext>
              </a:extLst>
            </p:cNvPr>
            <p:cNvGrpSpPr/>
            <p:nvPr/>
          </p:nvGrpSpPr>
          <p:grpSpPr>
            <a:xfrm rot="2323695" flipH="1">
              <a:off x="5085472" y="6158128"/>
              <a:ext cx="220894" cy="83358"/>
              <a:chOff x="5204410" y="3028417"/>
              <a:chExt cx="835228" cy="315185"/>
            </a:xfrm>
            <a:solidFill>
              <a:schemeClr val="bg2"/>
            </a:solidFill>
            <a:effectLst/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56AAA62-1855-C3B2-4BB8-9A01D767D783}"/>
                  </a:ext>
                </a:extLst>
              </p:cNvPr>
              <p:cNvSpPr/>
              <p:nvPr/>
            </p:nvSpPr>
            <p:spPr>
              <a:xfrm>
                <a:off x="5464433" y="3028417"/>
                <a:ext cx="315184" cy="3151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FCF06A0-FD04-2064-CF9B-D027AA561E0F}"/>
                  </a:ext>
                </a:extLst>
              </p:cNvPr>
              <p:cNvSpPr/>
              <p:nvPr/>
            </p:nvSpPr>
            <p:spPr>
              <a:xfrm>
                <a:off x="5833101" y="3144099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5E7CE78C-3AD6-EA29-49F7-6CCF841B8A74}"/>
                  </a:ext>
                </a:extLst>
              </p:cNvPr>
              <p:cNvSpPr/>
              <p:nvPr/>
            </p:nvSpPr>
            <p:spPr>
              <a:xfrm>
                <a:off x="5204410" y="3144101"/>
                <a:ext cx="206537" cy="838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</p:grpSp>
      <p:sp>
        <p:nvSpPr>
          <p:cNvPr id="37" name="!! 遮罩">
            <a:extLst>
              <a:ext uri="{FF2B5EF4-FFF2-40B4-BE49-F238E27FC236}">
                <a16:creationId xmlns:a16="http://schemas.microsoft.com/office/drawing/2014/main" id="{D2442495-A9F8-91ED-BB79-C8997436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678360-8FDD-A769-5DB4-B4DBBD101BE1}"/>
              </a:ext>
            </a:extLst>
          </p:cNvPr>
          <p:cNvGrpSpPr/>
          <p:nvPr/>
        </p:nvGrpSpPr>
        <p:grpSpPr>
          <a:xfrm>
            <a:off x="3813542" y="2595766"/>
            <a:ext cx="4564916" cy="1666468"/>
            <a:chOff x="3813542" y="2595766"/>
            <a:chExt cx="4564916" cy="1666468"/>
          </a:xfrm>
        </p:grpSpPr>
        <p:sp>
          <p:nvSpPr>
            <p:cNvPr id="3" name="!! 弹窗">
              <a:extLst>
                <a:ext uri="{FF2B5EF4-FFF2-40B4-BE49-F238E27FC236}">
                  <a16:creationId xmlns:a16="http://schemas.microsoft.com/office/drawing/2014/main" id="{D13E1D3C-C307-FFCF-6833-A1065D199852}"/>
                </a:ext>
              </a:extLst>
            </p:cNvPr>
            <p:cNvSpPr/>
            <p:nvPr/>
          </p:nvSpPr>
          <p:spPr>
            <a:xfrm>
              <a:off x="3813542" y="2595766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标题">
              <a:extLst>
                <a:ext uri="{FF2B5EF4-FFF2-40B4-BE49-F238E27FC236}">
                  <a16:creationId xmlns:a16="http://schemas.microsoft.com/office/drawing/2014/main" id="{C1462ADA-84F0-DDAD-C8DC-251D3DD0267D}"/>
                </a:ext>
              </a:extLst>
            </p:cNvPr>
            <p:cNvSpPr txBox="1"/>
            <p:nvPr/>
          </p:nvSpPr>
          <p:spPr>
            <a:xfrm>
              <a:off x="5012461" y="2852840"/>
              <a:ext cx="250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退出卫星通话</a:t>
              </a:r>
            </a:p>
          </p:txBody>
        </p:sp>
        <p:sp>
          <p:nvSpPr>
            <p:cNvPr id="5" name="副标题">
              <a:extLst>
                <a:ext uri="{FF2B5EF4-FFF2-40B4-BE49-F238E27FC236}">
                  <a16:creationId xmlns:a16="http://schemas.microsoft.com/office/drawing/2014/main" id="{80A1FB9F-4B82-FB9D-F431-A44EB1A12CFA}"/>
                </a:ext>
              </a:extLst>
            </p:cNvPr>
            <p:cNvSpPr txBox="1"/>
            <p:nvPr/>
          </p:nvSpPr>
          <p:spPr>
            <a:xfrm>
              <a:off x="5012461" y="3171498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断开卫星连接并返回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Leaf OS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矩形: 圆角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15B0F9F0-943C-D5E0-9B98-5D2F9EE14E9D}"/>
                </a:ext>
              </a:extLst>
            </p:cNvPr>
            <p:cNvSpPr/>
            <p:nvPr/>
          </p:nvSpPr>
          <p:spPr>
            <a:xfrm>
              <a:off x="7014769" y="3751231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退出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1" name="矩形: 圆角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DF83EDB9-60D2-BEB0-196C-BE7730A96282}"/>
                </a:ext>
              </a:extLst>
            </p:cNvPr>
            <p:cNvSpPr/>
            <p:nvPr/>
          </p:nvSpPr>
          <p:spPr>
            <a:xfrm>
              <a:off x="5752311" y="3748005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>
                <a:lumMod val="25000"/>
              </a:schemeClr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取消</a:t>
              </a:r>
            </a:p>
          </p:txBody>
        </p:sp>
        <p:pic>
          <p:nvPicPr>
            <p:cNvPr id="12" name="!! leaf" descr="树叶 纯色填充">
              <a:extLst>
                <a:ext uri="{FF2B5EF4-FFF2-40B4-BE49-F238E27FC236}">
                  <a16:creationId xmlns:a16="http://schemas.microsoft.com/office/drawing/2014/main" id="{1F485743-E6AF-5D27-90FB-8C1ADCE6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57674" y="2918636"/>
              <a:ext cx="602974" cy="60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1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3DDC-E5E3-7C9E-8E16-EC582376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系统引导">
            <a:extLst>
              <a:ext uri="{FF2B5EF4-FFF2-40B4-BE49-F238E27FC236}">
                <a16:creationId xmlns:a16="http://schemas.microsoft.com/office/drawing/2014/main" id="{F2E28407-F1CB-3627-04FA-58D72D304E1B}"/>
              </a:ext>
            </a:extLst>
          </p:cNvPr>
          <p:cNvSpPr txBox="1"/>
          <p:nvPr/>
        </p:nvSpPr>
        <p:spPr>
          <a:xfrm>
            <a:off x="1941032" y="4880513"/>
            <a:ext cx="498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Leaf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系统引导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" name="!! LBT版本">
            <a:extLst>
              <a:ext uri="{FF2B5EF4-FFF2-40B4-BE49-F238E27FC236}">
                <a16:creationId xmlns:a16="http://schemas.microsoft.com/office/drawing/2014/main" id="{9A3B9147-1C15-4D4B-E604-AA93EFEFAAED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正在引导中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| version LBOOT 3.0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vivo Sans Light" panose="02000400000000000000" pitchFamily="2" charset="-122"/>
              <a:ea typeface="vivo Sans Light" panose="02000400000000000000" pitchFamily="2" charset="-122"/>
              <a:cs typeface="vivo Sans Light" panose="02000400000000000000" pitchFamily="2" charset="-122"/>
            </a:endParaRPr>
          </a:p>
        </p:txBody>
      </p:sp>
      <p:sp>
        <p:nvSpPr>
          <p:cNvPr id="2" name="!! R3">
            <a:extLst>
              <a:ext uri="{FF2B5EF4-FFF2-40B4-BE49-F238E27FC236}">
                <a16:creationId xmlns:a16="http://schemas.microsoft.com/office/drawing/2014/main" id="{50A79340-B224-50E4-AD90-12DE375EB562}"/>
              </a:ext>
            </a:extLst>
          </p:cNvPr>
          <p:cNvSpPr/>
          <p:nvPr/>
        </p:nvSpPr>
        <p:spPr>
          <a:xfrm>
            <a:off x="6022040" y="3357455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 R1">
            <a:extLst>
              <a:ext uri="{FF2B5EF4-FFF2-40B4-BE49-F238E27FC236}">
                <a16:creationId xmlns:a16="http://schemas.microsoft.com/office/drawing/2014/main" id="{B2E9BEFC-8CA7-0FA4-1EA1-92230BB49115}"/>
              </a:ext>
            </a:extLst>
          </p:cNvPr>
          <p:cNvSpPr/>
          <p:nvPr/>
        </p:nvSpPr>
        <p:spPr>
          <a:xfrm>
            <a:off x="6022040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R2">
            <a:extLst>
              <a:ext uri="{FF2B5EF4-FFF2-40B4-BE49-F238E27FC236}">
                <a16:creationId xmlns:a16="http://schemas.microsoft.com/office/drawing/2014/main" id="{FC5BD17E-A95B-511D-FE6D-2E765DD3BDA5}"/>
              </a:ext>
            </a:extLst>
          </p:cNvPr>
          <p:cNvSpPr/>
          <p:nvPr/>
        </p:nvSpPr>
        <p:spPr>
          <a:xfrm>
            <a:off x="5847080" y="3180080"/>
            <a:ext cx="497840" cy="497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B69E-1637-37E3-4B8A-E0CE07C3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R3">
            <a:extLst>
              <a:ext uri="{FF2B5EF4-FFF2-40B4-BE49-F238E27FC236}">
                <a16:creationId xmlns:a16="http://schemas.microsoft.com/office/drawing/2014/main" id="{3E0F713E-7730-FB88-9A32-BABDD4F419F4}"/>
              </a:ext>
            </a:extLst>
          </p:cNvPr>
          <p:cNvSpPr/>
          <p:nvPr/>
        </p:nvSpPr>
        <p:spPr>
          <a:xfrm>
            <a:off x="6337299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R2">
            <a:extLst>
              <a:ext uri="{FF2B5EF4-FFF2-40B4-BE49-F238E27FC236}">
                <a16:creationId xmlns:a16="http://schemas.microsoft.com/office/drawing/2014/main" id="{29F4E273-64FD-1DFD-469F-2D5EEF23027F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 R1">
            <a:extLst>
              <a:ext uri="{FF2B5EF4-FFF2-40B4-BE49-F238E27FC236}">
                <a16:creationId xmlns:a16="http://schemas.microsoft.com/office/drawing/2014/main" id="{90DAA48D-E288-CA93-FB8E-CDB378A6F3B7}"/>
              </a:ext>
            </a:extLst>
          </p:cNvPr>
          <p:cNvSpPr/>
          <p:nvPr/>
        </p:nvSpPr>
        <p:spPr>
          <a:xfrm>
            <a:off x="5711825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OS 版本">
            <a:extLst>
              <a:ext uri="{FF2B5EF4-FFF2-40B4-BE49-F238E27FC236}">
                <a16:creationId xmlns:a16="http://schemas.microsoft.com/office/drawing/2014/main" id="{70488217-2C6D-953C-3DF1-28E9D2735B34}"/>
              </a:ext>
            </a:extLst>
          </p:cNvPr>
          <p:cNvSpPr txBox="1"/>
          <p:nvPr/>
        </p:nvSpPr>
        <p:spPr>
          <a:xfrm>
            <a:off x="1943100" y="4879658"/>
            <a:ext cx="357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Leaf OS 5 Preview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!! Leaf 版本">
            <a:extLst>
              <a:ext uri="{FF2B5EF4-FFF2-40B4-BE49-F238E27FC236}">
                <a16:creationId xmlns:a16="http://schemas.microsoft.com/office/drawing/2014/main" id="{0A916435-3984-E9B1-036E-B3EB70FC245D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正在启动中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49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4000">
        <p159:morph option="byObject"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59F9-C572-ED0C-C984-5B973CAD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 R3">
            <a:extLst>
              <a:ext uri="{FF2B5EF4-FFF2-40B4-BE49-F238E27FC236}">
                <a16:creationId xmlns:a16="http://schemas.microsoft.com/office/drawing/2014/main" id="{D0034B2D-4378-F807-23BF-ACB26335C75F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!! R1">
            <a:extLst>
              <a:ext uri="{FF2B5EF4-FFF2-40B4-BE49-F238E27FC236}">
                <a16:creationId xmlns:a16="http://schemas.microsoft.com/office/drawing/2014/main" id="{E00766E8-4B4F-4671-C98C-97110F9C2F01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!! R2">
            <a:extLst>
              <a:ext uri="{FF2B5EF4-FFF2-40B4-BE49-F238E27FC236}">
                <a16:creationId xmlns:a16="http://schemas.microsoft.com/office/drawing/2014/main" id="{75941312-D578-0E7F-E2F2-B5DFD2DEE4D4}"/>
              </a:ext>
            </a:extLst>
          </p:cNvPr>
          <p:cNvSpPr/>
          <p:nvPr/>
        </p:nvSpPr>
        <p:spPr>
          <a:xfrm>
            <a:off x="5715000" y="3048000"/>
            <a:ext cx="762000" cy="76200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4" name="!! OS 版本">
            <a:extLst>
              <a:ext uri="{FF2B5EF4-FFF2-40B4-BE49-F238E27FC236}">
                <a16:creationId xmlns:a16="http://schemas.microsoft.com/office/drawing/2014/main" id="{1FCFDDEA-6F8B-788E-5F8D-280E92D7C42C}"/>
              </a:ext>
            </a:extLst>
          </p:cNvPr>
          <p:cNvSpPr txBox="1"/>
          <p:nvPr/>
        </p:nvSpPr>
        <p:spPr>
          <a:xfrm>
            <a:off x="1943100" y="4879658"/>
            <a:ext cx="357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Leaf OS 5 Preview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!! Leaf 版本">
            <a:extLst>
              <a:ext uri="{FF2B5EF4-FFF2-40B4-BE49-F238E27FC236}">
                <a16:creationId xmlns:a16="http://schemas.microsoft.com/office/drawing/2014/main" id="{857F8404-EF6B-6831-FE0C-3F98067FC057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正在启动中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5F5F5">
                  <a:lumMod val="75000"/>
                </a:srgbClr>
              </a:solidFill>
              <a:effectLst/>
              <a:uLnTx/>
              <a:uFillTx/>
              <a:latin typeface="vivo Sans Light" panose="02000400000000000000" pitchFamily="2" charset="-122"/>
              <a:ea typeface="vivo Sans Light" panose="02000400000000000000" pitchFamily="2" charset="-122"/>
              <a:cs typeface="vivo Sans Light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4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 advClick="0" advTm="2000">
        <p159:morph option="byObject"/>
      </p:transition>
    </mc:Choice>
    <mc:Fallback xmlns="">
      <p:transition spd="med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5D420-DFFE-4855-D820-CFA758F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D41796-64AE-C5B1-AAB1-0F8D52073672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 圆形1">
            <a:extLst>
              <a:ext uri="{FF2B5EF4-FFF2-40B4-BE49-F238E27FC236}">
                <a16:creationId xmlns:a16="http://schemas.microsoft.com/office/drawing/2014/main" id="{085EDC6E-6E78-495A-D313-620071F92CC3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2">
            <a:extLst>
              <a:ext uri="{FF2B5EF4-FFF2-40B4-BE49-F238E27FC236}">
                <a16:creationId xmlns:a16="http://schemas.microsoft.com/office/drawing/2014/main" id="{FA059299-28AF-5784-F496-D00F3712462E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C9E6D7BB-3488-3077-B692-87FE03BDFF95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5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MD3">
      <a:dk1>
        <a:srgbClr val="181818"/>
      </a:dk1>
      <a:lt1>
        <a:srgbClr val="F5F5F5"/>
      </a:lt1>
      <a:dk2>
        <a:srgbClr val="003A62"/>
      </a:dk2>
      <a:lt2>
        <a:srgbClr val="FFFFFF"/>
      </a:lt2>
      <a:accent1>
        <a:srgbClr val="62A8D3"/>
      </a:accent1>
      <a:accent2>
        <a:srgbClr val="89CFF0"/>
      </a:accent2>
      <a:accent3>
        <a:srgbClr val="AED6F1"/>
      </a:accent3>
      <a:accent4>
        <a:srgbClr val="E0F1FF"/>
      </a:accent4>
      <a:accent5>
        <a:srgbClr val="FF5252"/>
      </a:accent5>
      <a:accent6>
        <a:srgbClr val="FFC000"/>
      </a:accent6>
      <a:hlink>
        <a:srgbClr val="0F4C81"/>
      </a:hlink>
      <a:folHlink>
        <a:srgbClr val="BF55EC"/>
      </a:folHlink>
    </a:clrScheme>
    <a:fontScheme name="vivo Sans">
      <a:majorFont>
        <a:latin typeface="vivo Sans Medium"/>
        <a:ea typeface="vivo Sans Medium"/>
        <a:cs typeface=""/>
      </a:majorFont>
      <a:minorFont>
        <a:latin typeface="vivo Sans"/>
        <a:ea typeface="viv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3A511E-2DAE-4D09-BF30-76A5F87351F6}">
  <we:reference id="wa104380862" version="3.0.0.0" store="zh-CN" storeType="OMEX"/>
  <we:alternateReferences>
    <we:reference id="wa104380862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</TotalTime>
  <Words>666</Words>
  <Application>Microsoft Office PowerPoint</Application>
  <PresentationFormat>宽屏</PresentationFormat>
  <Paragraphs>295</Paragraphs>
  <Slides>52</Slides>
  <Notes>45</Notes>
  <HiddenSlides>2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  <vt:variant>
        <vt:lpstr>自定义放映</vt:lpstr>
      </vt:variant>
      <vt:variant>
        <vt:i4>1</vt:i4>
      </vt:variant>
    </vt:vector>
  </HeadingPairs>
  <TitlesOfParts>
    <vt:vector size="61" baseType="lpstr">
      <vt:lpstr>OPPOSans M</vt:lpstr>
      <vt:lpstr>OPPOSans R</vt:lpstr>
      <vt:lpstr>vivo Sans</vt:lpstr>
      <vt:lpstr>vivo Sans Light</vt:lpstr>
      <vt:lpstr>vivo Sans Medium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跳过oobe</vt:lpstr>
    </vt:vector>
  </TitlesOfParts>
  <Company>HYSoft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夌 雨</dc:creator>
  <cp:lastModifiedBy>夌 雨</cp:lastModifiedBy>
  <cp:revision>1</cp:revision>
  <dcterms:created xsi:type="dcterms:W3CDTF">2025-06-28T14:57:41Z</dcterms:created>
  <dcterms:modified xsi:type="dcterms:W3CDTF">2025-07-04T13:32:08Z</dcterms:modified>
</cp:coreProperties>
</file>